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57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31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B5D8-8780-45BD-AE7E-120022991584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1768-8864-4818-845B-2F24D2937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1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B5D8-8780-45BD-AE7E-120022991584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1768-8864-4818-845B-2F24D2937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6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B5D8-8780-45BD-AE7E-120022991584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1768-8864-4818-845B-2F24D2937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5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B5D8-8780-45BD-AE7E-120022991584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1768-8864-4818-845B-2F24D2937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5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B5D8-8780-45BD-AE7E-120022991584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1768-8864-4818-845B-2F24D2937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3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B5D8-8780-45BD-AE7E-120022991584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1768-8864-4818-845B-2F24D2937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3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B5D8-8780-45BD-AE7E-120022991584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1768-8864-4818-845B-2F24D2937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0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B5D8-8780-45BD-AE7E-120022991584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1768-8864-4818-845B-2F24D2937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7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B5D8-8780-45BD-AE7E-120022991584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1768-8864-4818-845B-2F24D2937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4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B5D8-8780-45BD-AE7E-120022991584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1768-8864-4818-845B-2F24D2937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9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B5D8-8780-45BD-AE7E-120022991584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1768-8864-4818-845B-2F24D2937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0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FB5D8-8780-45BD-AE7E-120022991584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F1768-8864-4818-845B-2F24D2937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3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499429">
            <a:off x="3187016" y="1823398"/>
            <a:ext cx="730330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Sheep Heart</a:t>
            </a:r>
          </a:p>
          <a:p>
            <a:pPr algn="ctr"/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Anatomy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7" y="4746677"/>
            <a:ext cx="5519852" cy="1784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" y="749058"/>
            <a:ext cx="42291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-92765"/>
            <a:ext cx="5605670" cy="7207290"/>
          </a:xfrm>
        </p:spPr>
      </p:pic>
    </p:spTree>
    <p:extLst>
      <p:ext uri="{BB962C8B-B14F-4D97-AF65-F5344CB8AC3E}">
        <p14:creationId xmlns:p14="http://schemas.microsoft.com/office/powerpoint/2010/main" val="40931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39" y="0"/>
            <a:ext cx="9144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82756" y="2055813"/>
            <a:ext cx="10515600" cy="4351338"/>
          </a:xfrm>
        </p:spPr>
        <p:txBody>
          <a:bodyPr/>
          <a:lstStyle/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27065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8018" cy="6881748"/>
          </a:xfrm>
        </p:spPr>
      </p:pic>
    </p:spTree>
    <p:extLst>
      <p:ext uri="{BB962C8B-B14F-4D97-AF65-F5344CB8AC3E}">
        <p14:creationId xmlns:p14="http://schemas.microsoft.com/office/powerpoint/2010/main" val="9776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0400"/>
          </a:xfrm>
        </p:spPr>
      </p:pic>
    </p:spTree>
    <p:extLst>
      <p:ext uri="{BB962C8B-B14F-4D97-AF65-F5344CB8AC3E}">
        <p14:creationId xmlns:p14="http://schemas.microsoft.com/office/powerpoint/2010/main" val="4185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96" y="0"/>
            <a:ext cx="5327374" cy="7103166"/>
          </a:xfrm>
        </p:spPr>
      </p:pic>
    </p:spTree>
    <p:extLst>
      <p:ext uri="{BB962C8B-B14F-4D97-AF65-F5344CB8AC3E}">
        <p14:creationId xmlns:p14="http://schemas.microsoft.com/office/powerpoint/2010/main" val="316143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3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owen</dc:creator>
  <cp:lastModifiedBy>kim owen</cp:lastModifiedBy>
  <cp:revision>3</cp:revision>
  <dcterms:created xsi:type="dcterms:W3CDTF">2016-03-03T00:27:31Z</dcterms:created>
  <dcterms:modified xsi:type="dcterms:W3CDTF">2016-03-03T00:48:54Z</dcterms:modified>
</cp:coreProperties>
</file>