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67" r:id="rId4"/>
    <p:sldId id="257" r:id="rId5"/>
    <p:sldId id="260" r:id="rId6"/>
    <p:sldId id="270" r:id="rId7"/>
    <p:sldId id="269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8913-E9E1-4E52-BF7F-08D841309C70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92A6-1AEC-4427-A819-A6FD794A7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34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8913-E9E1-4E52-BF7F-08D841309C70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92A6-1AEC-4427-A819-A6FD794A7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05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8913-E9E1-4E52-BF7F-08D841309C70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92A6-1AEC-4427-A819-A6FD794A7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87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8913-E9E1-4E52-BF7F-08D841309C70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92A6-1AEC-4427-A819-A6FD794A7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96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8913-E9E1-4E52-BF7F-08D841309C70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92A6-1AEC-4427-A819-A6FD794A7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3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8913-E9E1-4E52-BF7F-08D841309C70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92A6-1AEC-4427-A819-A6FD794A7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223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8913-E9E1-4E52-BF7F-08D841309C70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92A6-1AEC-4427-A819-A6FD794A7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83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8913-E9E1-4E52-BF7F-08D841309C70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92A6-1AEC-4427-A819-A6FD794A7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247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8913-E9E1-4E52-BF7F-08D841309C70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92A6-1AEC-4427-A819-A6FD794A7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39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8913-E9E1-4E52-BF7F-08D841309C70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92A6-1AEC-4427-A819-A6FD794A7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68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8913-E9E1-4E52-BF7F-08D841309C70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92A6-1AEC-4427-A819-A6FD794A7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89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88913-E9E1-4E52-BF7F-08D841309C70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592A6-1AEC-4427-A819-A6FD794A7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70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675" y="610186"/>
            <a:ext cx="2370690" cy="237069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486" y="4040107"/>
            <a:ext cx="3360461" cy="39714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20744783">
            <a:off x="2194568" y="2759843"/>
            <a:ext cx="7227728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Sheep Eye </a:t>
            </a:r>
          </a:p>
          <a:p>
            <a:pPr algn="ctr"/>
            <a:r>
              <a:rPr lang="en-US" sz="88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Anatomy</a:t>
            </a:r>
            <a:endParaRPr lang="en-US" sz="8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126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90726"/>
          </a:xfrm>
        </p:spPr>
      </p:pic>
    </p:spTree>
    <p:extLst>
      <p:ext uri="{BB962C8B-B14F-4D97-AF65-F5344CB8AC3E}">
        <p14:creationId xmlns:p14="http://schemas.microsoft.com/office/powerpoint/2010/main" val="133800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7276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549809" cy="6866393"/>
          </a:xfrm>
        </p:spPr>
      </p:pic>
    </p:spTree>
    <p:extLst>
      <p:ext uri="{BB962C8B-B14F-4D97-AF65-F5344CB8AC3E}">
        <p14:creationId xmlns:p14="http://schemas.microsoft.com/office/powerpoint/2010/main" val="256291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504" y="0"/>
            <a:ext cx="8852452" cy="6882781"/>
          </a:xfrm>
        </p:spPr>
      </p:pic>
    </p:spTree>
    <p:extLst>
      <p:ext uri="{BB962C8B-B14F-4D97-AF65-F5344CB8AC3E}">
        <p14:creationId xmlns:p14="http://schemas.microsoft.com/office/powerpoint/2010/main" val="283011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0" y="0"/>
            <a:ext cx="9501809" cy="7126357"/>
          </a:xfrm>
        </p:spPr>
      </p:pic>
    </p:spTree>
    <p:extLst>
      <p:ext uri="{BB962C8B-B14F-4D97-AF65-F5344CB8AC3E}">
        <p14:creationId xmlns:p14="http://schemas.microsoft.com/office/powerpoint/2010/main" val="244548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087" y="-159026"/>
            <a:ext cx="9607826" cy="7205870"/>
          </a:xfrm>
        </p:spPr>
      </p:pic>
    </p:spTree>
    <p:extLst>
      <p:ext uri="{BB962C8B-B14F-4D97-AF65-F5344CB8AC3E}">
        <p14:creationId xmlns:p14="http://schemas.microsoft.com/office/powerpoint/2010/main" val="59820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25" y="0"/>
            <a:ext cx="9197009" cy="6897757"/>
          </a:xfrm>
        </p:spPr>
      </p:pic>
    </p:spTree>
    <p:extLst>
      <p:ext uri="{BB962C8B-B14F-4D97-AF65-F5344CB8AC3E}">
        <p14:creationId xmlns:p14="http://schemas.microsoft.com/office/powerpoint/2010/main" val="202727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</Words>
  <Application>Microsoft Office PowerPoint</Application>
  <PresentationFormat>Widescreen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owen</dc:creator>
  <cp:lastModifiedBy>kim owen</cp:lastModifiedBy>
  <cp:revision>7</cp:revision>
  <dcterms:created xsi:type="dcterms:W3CDTF">2016-03-03T00:57:59Z</dcterms:created>
  <dcterms:modified xsi:type="dcterms:W3CDTF">2016-03-03T01:59:22Z</dcterms:modified>
</cp:coreProperties>
</file>