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59DB-2F1E-4AA3-9E57-B3CE5633B32F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B20E-63AD-45B5-AC38-6BACD1673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47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59DB-2F1E-4AA3-9E57-B3CE5633B32F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B20E-63AD-45B5-AC38-6BACD1673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40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59DB-2F1E-4AA3-9E57-B3CE5633B32F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B20E-63AD-45B5-AC38-6BACD1673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8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59DB-2F1E-4AA3-9E57-B3CE5633B32F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B20E-63AD-45B5-AC38-6BACD1673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08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59DB-2F1E-4AA3-9E57-B3CE5633B32F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B20E-63AD-45B5-AC38-6BACD1673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19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59DB-2F1E-4AA3-9E57-B3CE5633B32F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B20E-63AD-45B5-AC38-6BACD1673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53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59DB-2F1E-4AA3-9E57-B3CE5633B32F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B20E-63AD-45B5-AC38-6BACD1673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09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59DB-2F1E-4AA3-9E57-B3CE5633B32F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B20E-63AD-45B5-AC38-6BACD1673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15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59DB-2F1E-4AA3-9E57-B3CE5633B32F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B20E-63AD-45B5-AC38-6BACD1673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25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59DB-2F1E-4AA3-9E57-B3CE5633B32F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B20E-63AD-45B5-AC38-6BACD1673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0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59DB-2F1E-4AA3-9E57-B3CE5633B32F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B20E-63AD-45B5-AC38-6BACD1673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759DB-2F1E-4AA3-9E57-B3CE5633B32F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9B20E-63AD-45B5-AC38-6BACD1673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3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3667125"/>
            <a:ext cx="4762500" cy="3190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500">
            <a:off x="619408" y="1001704"/>
            <a:ext cx="5022654" cy="28252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09828" y="4186162"/>
            <a:ext cx="496059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Sheep Brain </a:t>
            </a:r>
          </a:p>
          <a:p>
            <a:pPr algn="ctr"/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Anatomy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408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</p:spPr>
      </p:pic>
    </p:spTree>
    <p:extLst>
      <p:ext uri="{BB962C8B-B14F-4D97-AF65-F5344CB8AC3E}">
        <p14:creationId xmlns:p14="http://schemas.microsoft.com/office/powerpoint/2010/main" val="377503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1270" cy="6867798"/>
          </a:xfrm>
        </p:spPr>
      </p:pic>
    </p:spTree>
    <p:extLst>
      <p:ext uri="{BB962C8B-B14F-4D97-AF65-F5344CB8AC3E}">
        <p14:creationId xmlns:p14="http://schemas.microsoft.com/office/powerpoint/2010/main" val="403676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277" y="0"/>
            <a:ext cx="9183757" cy="6887818"/>
          </a:xfrm>
        </p:spPr>
      </p:pic>
    </p:spTree>
    <p:extLst>
      <p:ext uri="{BB962C8B-B14F-4D97-AF65-F5344CB8AC3E}">
        <p14:creationId xmlns:p14="http://schemas.microsoft.com/office/powerpoint/2010/main" val="120811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07696"/>
          </a:xfrm>
        </p:spPr>
      </p:pic>
    </p:spTree>
    <p:extLst>
      <p:ext uri="{BB962C8B-B14F-4D97-AF65-F5344CB8AC3E}">
        <p14:creationId xmlns:p14="http://schemas.microsoft.com/office/powerpoint/2010/main" val="365865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17993"/>
          </a:xfrm>
        </p:spPr>
      </p:pic>
    </p:spTree>
    <p:extLst>
      <p:ext uri="{BB962C8B-B14F-4D97-AF65-F5344CB8AC3E}">
        <p14:creationId xmlns:p14="http://schemas.microsoft.com/office/powerpoint/2010/main" val="215382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owen</dc:creator>
  <cp:lastModifiedBy>kim owen</cp:lastModifiedBy>
  <cp:revision>1</cp:revision>
  <dcterms:created xsi:type="dcterms:W3CDTF">2016-03-03T01:58:26Z</dcterms:created>
  <dcterms:modified xsi:type="dcterms:W3CDTF">2016-03-03T01:58:49Z</dcterms:modified>
</cp:coreProperties>
</file>