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-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EC681-D3BB-4F08-B8AB-D47780E61BCF}" type="datetimeFigureOut">
              <a:rPr lang="en-US" smtClean="0"/>
              <a:t>3/2/2016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E194F-C061-4815-BABA-DE95A2DC4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004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EC681-D3BB-4F08-B8AB-D47780E61BCF}" type="datetimeFigureOut">
              <a:rPr lang="en-US" smtClean="0"/>
              <a:t>3/2/2016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E194F-C061-4815-BABA-DE95A2DC4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915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EC681-D3BB-4F08-B8AB-D47780E61BCF}" type="datetimeFigureOut">
              <a:rPr lang="en-US" smtClean="0"/>
              <a:t>3/2/2016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E194F-C061-4815-BABA-DE95A2DC4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156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EC681-D3BB-4F08-B8AB-D47780E61BCF}" type="datetimeFigureOut">
              <a:rPr lang="en-US" smtClean="0"/>
              <a:t>3/2/2016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E194F-C061-4815-BABA-DE95A2DC4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940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EC681-D3BB-4F08-B8AB-D47780E61BCF}" type="datetimeFigureOut">
              <a:rPr lang="en-US" smtClean="0"/>
              <a:t>3/2/2016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E194F-C061-4815-BABA-DE95A2DC4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542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EC681-D3BB-4F08-B8AB-D47780E61BCF}" type="datetimeFigureOut">
              <a:rPr lang="en-US" smtClean="0"/>
              <a:t>3/2/2016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E194F-C061-4815-BABA-DE95A2DC4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404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EC681-D3BB-4F08-B8AB-D47780E61BCF}" type="datetimeFigureOut">
              <a:rPr lang="en-US" smtClean="0"/>
              <a:t>3/2/2016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E194F-C061-4815-BABA-DE95A2DC4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401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EC681-D3BB-4F08-B8AB-D47780E61BCF}" type="datetimeFigureOut">
              <a:rPr lang="en-US" smtClean="0"/>
              <a:t>3/2/2016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E194F-C061-4815-BABA-DE95A2DC4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737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EC681-D3BB-4F08-B8AB-D47780E61BCF}" type="datetimeFigureOut">
              <a:rPr lang="en-US" smtClean="0"/>
              <a:t>3/2/2016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E194F-C061-4815-BABA-DE95A2DC4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487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EC681-D3BB-4F08-B8AB-D47780E61BCF}" type="datetimeFigureOut">
              <a:rPr lang="en-US" smtClean="0"/>
              <a:t>3/2/2016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E194F-C061-4815-BABA-DE95A2DC4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784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EC681-D3BB-4F08-B8AB-D47780E61BCF}" type="datetimeFigureOut">
              <a:rPr lang="en-US" smtClean="0"/>
              <a:t>3/2/2016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E194F-C061-4815-BABA-DE95A2DC4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441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8EC681-D3BB-4F08-B8AB-D47780E61BCF}" type="datetimeFigureOut">
              <a:rPr lang="en-US" smtClean="0"/>
              <a:t>3/2/2016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3E194F-C061-4815-BABA-DE95A2DC4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642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0578" y="1122363"/>
            <a:ext cx="5118004" cy="165947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388880" y="1968203"/>
            <a:ext cx="5102072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Lamprey </a:t>
            </a:r>
          </a:p>
          <a:p>
            <a:pPr algn="ctr"/>
            <a:r>
              <a:rPr lang="en-US" sz="8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Anatomy</a:t>
            </a:r>
            <a:endParaRPr lang="en-US" sz="8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pic>
        <p:nvPicPr>
          <p:cNvPr id="1026" name="Picture 2" descr="http://rs165.pbsrc.com/albums/u61/loreli_05/_45392055_lampreyspl226.jpg~c2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9314" y="3245476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52" y="4428017"/>
            <a:ext cx="4765183" cy="2988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6523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938" y="1382555"/>
            <a:ext cx="11840123" cy="4528847"/>
          </a:xfrm>
        </p:spPr>
      </p:pic>
    </p:spTree>
    <p:extLst>
      <p:ext uri="{BB962C8B-B14F-4D97-AF65-F5344CB8AC3E}">
        <p14:creationId xmlns:p14="http://schemas.microsoft.com/office/powerpoint/2010/main" val="3460845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0"/>
            <a:ext cx="9453093" cy="7089820"/>
          </a:xfrm>
        </p:spPr>
      </p:pic>
    </p:spTree>
    <p:extLst>
      <p:ext uri="{BB962C8B-B14F-4D97-AF65-F5344CB8AC3E}">
        <p14:creationId xmlns:p14="http://schemas.microsoft.com/office/powerpoint/2010/main" val="6626754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32645" y="-141667"/>
            <a:ext cx="12286445" cy="9214834"/>
          </a:xfrm>
        </p:spPr>
      </p:pic>
    </p:spTree>
    <p:extLst>
      <p:ext uri="{BB962C8B-B14F-4D97-AF65-F5344CB8AC3E}">
        <p14:creationId xmlns:p14="http://schemas.microsoft.com/office/powerpoint/2010/main" val="1234961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77279" cy="6069125"/>
          </a:xfrm>
        </p:spPr>
      </p:pic>
    </p:spTree>
    <p:extLst>
      <p:ext uri="{BB962C8B-B14F-4D97-AF65-F5344CB8AC3E}">
        <p14:creationId xmlns:p14="http://schemas.microsoft.com/office/powerpoint/2010/main" val="15076746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Widescreen</PresentationFormat>
  <Paragraphs>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kim owen</dc:creator>
  <cp:lastModifiedBy>kim owen</cp:lastModifiedBy>
  <cp:revision>1</cp:revision>
  <dcterms:created xsi:type="dcterms:W3CDTF">2016-03-03T02:32:45Z</dcterms:created>
  <dcterms:modified xsi:type="dcterms:W3CDTF">2016-03-03T02:33:04Z</dcterms:modified>
</cp:coreProperties>
</file>