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C681-D3BB-4F08-B8AB-D47780E61BC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194F-C061-4815-BABA-DE95A2DC4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0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C681-D3BB-4F08-B8AB-D47780E61BC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194F-C061-4815-BABA-DE95A2DC4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91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C681-D3BB-4F08-B8AB-D47780E61BC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194F-C061-4815-BABA-DE95A2DC4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5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C681-D3BB-4F08-B8AB-D47780E61BC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194F-C061-4815-BABA-DE95A2DC4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4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C681-D3BB-4F08-B8AB-D47780E61BC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194F-C061-4815-BABA-DE95A2DC4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4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C681-D3BB-4F08-B8AB-D47780E61BC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194F-C061-4815-BABA-DE95A2DC4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0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C681-D3BB-4F08-B8AB-D47780E61BC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194F-C061-4815-BABA-DE95A2DC4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0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C681-D3BB-4F08-B8AB-D47780E61BC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194F-C061-4815-BABA-DE95A2DC4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3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C681-D3BB-4F08-B8AB-D47780E61BC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194F-C061-4815-BABA-DE95A2DC4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8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C681-D3BB-4F08-B8AB-D47780E61BC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194F-C061-4815-BABA-DE95A2DC4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84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C681-D3BB-4F08-B8AB-D47780E61BC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E194F-C061-4815-BABA-DE95A2DC4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4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C681-D3BB-4F08-B8AB-D47780E61BC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E194F-C061-4815-BABA-DE95A2DC4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4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78" y="1122363"/>
            <a:ext cx="5118004" cy="165947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88880" y="1968203"/>
            <a:ext cx="510207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Lamprey </a:t>
            </a:r>
          </a:p>
          <a:p>
            <a:pPr algn="ctr"/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Anatomy</a:t>
            </a:r>
            <a:endParaRPr lang="en-US" sz="8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26" name="Picture 2" descr="http://rs165.pbsrc.com/albums/u61/loreli_05/_45392055_lampreyspl226.jpg~c2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314" y="324547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" y="4428017"/>
            <a:ext cx="4765183" cy="2988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5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38" y="1382555"/>
            <a:ext cx="11840123" cy="4528847"/>
          </a:xfrm>
        </p:spPr>
      </p:pic>
    </p:spTree>
    <p:extLst>
      <p:ext uri="{BB962C8B-B14F-4D97-AF65-F5344CB8AC3E}">
        <p14:creationId xmlns:p14="http://schemas.microsoft.com/office/powerpoint/2010/main" val="34608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0"/>
            <a:ext cx="9453093" cy="7089820"/>
          </a:xfrm>
        </p:spPr>
      </p:pic>
    </p:spTree>
    <p:extLst>
      <p:ext uri="{BB962C8B-B14F-4D97-AF65-F5344CB8AC3E}">
        <p14:creationId xmlns:p14="http://schemas.microsoft.com/office/powerpoint/2010/main" val="66267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645" y="-141667"/>
            <a:ext cx="12286445" cy="9214834"/>
          </a:xfrm>
        </p:spPr>
      </p:pic>
    </p:spTree>
    <p:extLst>
      <p:ext uri="{BB962C8B-B14F-4D97-AF65-F5344CB8AC3E}">
        <p14:creationId xmlns:p14="http://schemas.microsoft.com/office/powerpoint/2010/main" val="123496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7279" cy="6069125"/>
          </a:xfrm>
        </p:spPr>
      </p:pic>
    </p:spTree>
    <p:extLst>
      <p:ext uri="{BB962C8B-B14F-4D97-AF65-F5344CB8AC3E}">
        <p14:creationId xmlns:p14="http://schemas.microsoft.com/office/powerpoint/2010/main" val="150767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owen</dc:creator>
  <cp:lastModifiedBy>kim owen</cp:lastModifiedBy>
  <cp:revision>1</cp:revision>
  <dcterms:created xsi:type="dcterms:W3CDTF">2016-03-03T02:32:45Z</dcterms:created>
  <dcterms:modified xsi:type="dcterms:W3CDTF">2016-03-03T02:33:04Z</dcterms:modified>
</cp:coreProperties>
</file>