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comments/comment1.xml" ContentType="application/vnd.openxmlformats-officedocument.presentationml.comments+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9" r:id="rId3"/>
  </p:sldMasterIdLst>
  <p:notesMasterIdLst>
    <p:notesMasterId r:id="rId118"/>
  </p:notesMasterIdLst>
  <p:sldIdLst>
    <p:sldId id="257" r:id="rId4"/>
    <p:sldId id="258" r:id="rId5"/>
    <p:sldId id="260" r:id="rId6"/>
    <p:sldId id="352" r:id="rId7"/>
    <p:sldId id="315" r:id="rId8"/>
    <p:sldId id="316" r:id="rId9"/>
    <p:sldId id="319" r:id="rId10"/>
    <p:sldId id="320" r:id="rId11"/>
    <p:sldId id="317" r:id="rId12"/>
    <p:sldId id="318" r:id="rId13"/>
    <p:sldId id="321" r:id="rId14"/>
    <p:sldId id="322" r:id="rId15"/>
    <p:sldId id="348" r:id="rId16"/>
    <p:sldId id="323" r:id="rId17"/>
    <p:sldId id="324" r:id="rId18"/>
    <p:sldId id="325" r:id="rId19"/>
    <p:sldId id="326" r:id="rId20"/>
    <p:sldId id="327" r:id="rId21"/>
    <p:sldId id="328" r:id="rId22"/>
    <p:sldId id="329" r:id="rId23"/>
    <p:sldId id="330" r:id="rId24"/>
    <p:sldId id="331" r:id="rId25"/>
    <p:sldId id="332" r:id="rId26"/>
    <p:sldId id="333" r:id="rId27"/>
    <p:sldId id="261" r:id="rId28"/>
    <p:sldId id="334" r:id="rId29"/>
    <p:sldId id="335" r:id="rId30"/>
    <p:sldId id="399" r:id="rId31"/>
    <p:sldId id="336" r:id="rId32"/>
    <p:sldId id="338" r:id="rId33"/>
    <p:sldId id="339" r:id="rId34"/>
    <p:sldId id="340" r:id="rId35"/>
    <p:sldId id="347" r:id="rId36"/>
    <p:sldId id="349" r:id="rId37"/>
    <p:sldId id="350" r:id="rId38"/>
    <p:sldId id="351" r:id="rId39"/>
    <p:sldId id="344" r:id="rId40"/>
    <p:sldId id="341" r:id="rId41"/>
    <p:sldId id="355" r:id="rId42"/>
    <p:sldId id="342" r:id="rId43"/>
    <p:sldId id="343" r:id="rId44"/>
    <p:sldId id="346" r:id="rId45"/>
    <p:sldId id="356" r:id="rId46"/>
    <p:sldId id="345" r:id="rId47"/>
    <p:sldId id="353" r:id="rId48"/>
    <p:sldId id="372" r:id="rId49"/>
    <p:sldId id="358" r:id="rId50"/>
    <p:sldId id="357" r:id="rId51"/>
    <p:sldId id="361" r:id="rId52"/>
    <p:sldId id="362" r:id="rId53"/>
    <p:sldId id="400" r:id="rId54"/>
    <p:sldId id="401" r:id="rId55"/>
    <p:sldId id="402" r:id="rId56"/>
    <p:sldId id="403" r:id="rId57"/>
    <p:sldId id="404" r:id="rId58"/>
    <p:sldId id="405" r:id="rId59"/>
    <p:sldId id="359" r:id="rId60"/>
    <p:sldId id="363" r:id="rId61"/>
    <p:sldId id="364" r:id="rId62"/>
    <p:sldId id="365" r:id="rId63"/>
    <p:sldId id="375" r:id="rId64"/>
    <p:sldId id="366" r:id="rId65"/>
    <p:sldId id="367" r:id="rId66"/>
    <p:sldId id="373" r:id="rId67"/>
    <p:sldId id="374" r:id="rId68"/>
    <p:sldId id="368" r:id="rId69"/>
    <p:sldId id="272" r:id="rId70"/>
    <p:sldId id="273" r:id="rId71"/>
    <p:sldId id="274" r:id="rId72"/>
    <p:sldId id="275" r:id="rId73"/>
    <p:sldId id="276" r:id="rId74"/>
    <p:sldId id="406" r:id="rId75"/>
    <p:sldId id="407" r:id="rId76"/>
    <p:sldId id="408" r:id="rId77"/>
    <p:sldId id="409" r:id="rId78"/>
    <p:sldId id="410" r:id="rId79"/>
    <p:sldId id="411" r:id="rId80"/>
    <p:sldId id="412" r:id="rId81"/>
    <p:sldId id="413" r:id="rId82"/>
    <p:sldId id="414" r:id="rId83"/>
    <p:sldId id="415" r:id="rId84"/>
    <p:sldId id="277" r:id="rId85"/>
    <p:sldId id="381" r:id="rId86"/>
    <p:sldId id="380" r:id="rId87"/>
    <p:sldId id="376" r:id="rId88"/>
    <p:sldId id="285" r:id="rId89"/>
    <p:sldId id="286" r:id="rId90"/>
    <p:sldId id="287" r:id="rId91"/>
    <p:sldId id="288" r:id="rId92"/>
    <p:sldId id="289" r:id="rId93"/>
    <p:sldId id="369" r:id="rId94"/>
    <p:sldId id="382" r:id="rId95"/>
    <p:sldId id="371" r:id="rId96"/>
    <p:sldId id="370" r:id="rId97"/>
    <p:sldId id="386" r:id="rId98"/>
    <p:sldId id="391" r:id="rId99"/>
    <p:sldId id="383" r:id="rId100"/>
    <p:sldId id="392" r:id="rId101"/>
    <p:sldId id="393" r:id="rId102"/>
    <p:sldId id="384" r:id="rId103"/>
    <p:sldId id="394" r:id="rId104"/>
    <p:sldId id="385" r:id="rId105"/>
    <p:sldId id="387" r:id="rId106"/>
    <p:sldId id="388" r:id="rId107"/>
    <p:sldId id="389" r:id="rId108"/>
    <p:sldId id="395" r:id="rId109"/>
    <p:sldId id="416" r:id="rId110"/>
    <p:sldId id="418" r:id="rId111"/>
    <p:sldId id="417" r:id="rId112"/>
    <p:sldId id="419" r:id="rId113"/>
    <p:sldId id="390" r:id="rId114"/>
    <p:sldId id="396" r:id="rId115"/>
    <p:sldId id="397" r:id="rId116"/>
    <p:sldId id="398" r:id="rId1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owen" initials="k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FAB2E-5DE7-44E6-A8FC-C2B629B26C2C}" v="9" dt="2024-12-18T14:28:11.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8" autoAdjust="0"/>
    <p:restoredTop sz="94660"/>
  </p:normalViewPr>
  <p:slideViewPr>
    <p:cSldViewPr snapToGrid="0">
      <p:cViewPr>
        <p:scale>
          <a:sx n="93" d="100"/>
          <a:sy n="93" d="100"/>
        </p:scale>
        <p:origin x="33" y="147"/>
      </p:cViewPr>
      <p:guideLst>
        <p:guide orient="horz" pos="2160"/>
        <p:guide pos="3840"/>
      </p:guideLst>
    </p:cSldViewPr>
  </p:slideViewPr>
  <p:notesTextViewPr>
    <p:cViewPr>
      <p:scale>
        <a:sx n="3" d="2"/>
        <a:sy n="3" d="2"/>
      </p:scale>
      <p:origin x="0" y="0"/>
    </p:cViewPr>
  </p:notesTextViewPr>
  <p:sorterViewPr>
    <p:cViewPr varScale="1">
      <p:scale>
        <a:sx n="1" d="1"/>
        <a:sy n="1" d="1"/>
      </p:scale>
      <p:origin x="0" y="-1104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microsoft.com/office/2016/11/relationships/changesInfo" Target="changesInfos/changesInfo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commentAuthors" Target="commentAuthors.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presProps" Target="presProps.xml"/><Relationship Id="rId125"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Owen" userId="6203f9cf-b342-422c-934b-0e31a887b3b5" providerId="ADAL" clId="{FADFAB2E-5DE7-44E6-A8FC-C2B629B26C2C}"/>
    <pc:docChg chg="custSel modSld">
      <pc:chgData name="Kim Owen" userId="6203f9cf-b342-422c-934b-0e31a887b3b5" providerId="ADAL" clId="{FADFAB2E-5DE7-44E6-A8FC-C2B629B26C2C}" dt="2024-12-18T14:29:30.937" v="36" actId="1076"/>
      <pc:docMkLst>
        <pc:docMk/>
      </pc:docMkLst>
      <pc:sldChg chg="addSp delSp modSp mod">
        <pc:chgData name="Kim Owen" userId="6203f9cf-b342-422c-934b-0e31a887b3b5" providerId="ADAL" clId="{FADFAB2E-5DE7-44E6-A8FC-C2B629B26C2C}" dt="2024-12-18T14:29:30.937" v="36" actId="1076"/>
        <pc:sldMkLst>
          <pc:docMk/>
          <pc:sldMk cId="0" sldId="353"/>
        </pc:sldMkLst>
        <pc:spChg chg="add del">
          <ac:chgData name="Kim Owen" userId="6203f9cf-b342-422c-934b-0e31a887b3b5" providerId="ADAL" clId="{FADFAB2E-5DE7-44E6-A8FC-C2B629B26C2C}" dt="2024-12-18T14:27:02.723" v="3"/>
          <ac:spMkLst>
            <pc:docMk/>
            <pc:sldMk cId="0" sldId="353"/>
            <ac:spMk id="2" creationId="{16F8AB44-D415-79CF-B492-F0A97490BBC7}"/>
          </ac:spMkLst>
        </pc:spChg>
        <pc:spChg chg="add del">
          <ac:chgData name="Kim Owen" userId="6203f9cf-b342-422c-934b-0e31a887b3b5" providerId="ADAL" clId="{FADFAB2E-5DE7-44E6-A8FC-C2B629B26C2C}" dt="2024-12-18T14:27:02.723" v="3"/>
          <ac:spMkLst>
            <pc:docMk/>
            <pc:sldMk cId="0" sldId="353"/>
            <ac:spMk id="4" creationId="{9D8C68F4-DD07-53B1-51FB-6588C7F32AF1}"/>
          </ac:spMkLst>
        </pc:spChg>
        <pc:spChg chg="add del">
          <ac:chgData name="Kim Owen" userId="6203f9cf-b342-422c-934b-0e31a887b3b5" providerId="ADAL" clId="{FADFAB2E-5DE7-44E6-A8FC-C2B629B26C2C}" dt="2024-12-18T14:27:30.107" v="6"/>
          <ac:spMkLst>
            <pc:docMk/>
            <pc:sldMk cId="0" sldId="353"/>
            <ac:spMk id="5" creationId="{355FC19C-1800-BE82-595A-25802A343CCD}"/>
          </ac:spMkLst>
        </pc:spChg>
        <pc:spChg chg="add del">
          <ac:chgData name="Kim Owen" userId="6203f9cf-b342-422c-934b-0e31a887b3b5" providerId="ADAL" clId="{FADFAB2E-5DE7-44E6-A8FC-C2B629B26C2C}" dt="2024-12-18T14:27:30.107" v="6"/>
          <ac:spMkLst>
            <pc:docMk/>
            <pc:sldMk cId="0" sldId="353"/>
            <ac:spMk id="7" creationId="{201351FF-C10E-173E-0F6B-9B8F002FFAB2}"/>
          </ac:spMkLst>
        </pc:spChg>
        <pc:spChg chg="add mod">
          <ac:chgData name="Kim Owen" userId="6203f9cf-b342-422c-934b-0e31a887b3b5" providerId="ADAL" clId="{FADFAB2E-5DE7-44E6-A8FC-C2B629B26C2C}" dt="2024-12-18T14:29:30.937" v="36" actId="1076"/>
          <ac:spMkLst>
            <pc:docMk/>
            <pc:sldMk cId="0" sldId="353"/>
            <ac:spMk id="8" creationId="{6056E9EC-598C-6B59-BA63-6D87131EA609}"/>
          </ac:spMkLst>
        </pc:spChg>
        <pc:spChg chg="mod">
          <ac:chgData name="Kim Owen" userId="6203f9cf-b342-422c-934b-0e31a887b3b5" providerId="ADAL" clId="{FADFAB2E-5DE7-44E6-A8FC-C2B629B26C2C}" dt="2024-12-18T14:28:03.033" v="27" actId="313"/>
          <ac:spMkLst>
            <pc:docMk/>
            <pc:sldMk cId="0" sldId="353"/>
            <ac:spMk id="113666" creationId="{00000000-0000-0000-0000-000000000000}"/>
          </ac:spMkLst>
        </pc:spChg>
        <pc:graphicFrameChg chg="add del mod">
          <ac:chgData name="Kim Owen" userId="6203f9cf-b342-422c-934b-0e31a887b3b5" providerId="ADAL" clId="{FADFAB2E-5DE7-44E6-A8FC-C2B629B26C2C}" dt="2024-12-18T14:27:02.723" v="3"/>
          <ac:graphicFrameMkLst>
            <pc:docMk/>
            <pc:sldMk cId="0" sldId="353"/>
            <ac:graphicFrameMk id="3" creationId="{3DD6DD31-48DE-E3CF-3556-2689DD272EB2}"/>
          </ac:graphicFrameMkLst>
        </pc:graphicFrameChg>
        <pc:graphicFrameChg chg="add del mod">
          <ac:chgData name="Kim Owen" userId="6203f9cf-b342-422c-934b-0e31a887b3b5" providerId="ADAL" clId="{FADFAB2E-5DE7-44E6-A8FC-C2B629B26C2C}" dt="2024-12-18T14:27:30.107" v="6"/>
          <ac:graphicFrameMkLst>
            <pc:docMk/>
            <pc:sldMk cId="0" sldId="353"/>
            <ac:graphicFrameMk id="6" creationId="{177B9D96-9D4D-EF17-A2B0-E174A332CF8D}"/>
          </ac:graphicFrameMkLst>
        </pc:graphicFrameChg>
      </pc:sldChg>
    </pc:docChg>
  </pc:docChgLst>
  <pc:docChgLst>
    <pc:chgData name="Kim Owen" userId="6203f9cf-b342-422c-934b-0e31a887b3b5" providerId="ADAL" clId="{B9FD25EA-3BA8-4EA3-9132-CD7B18768075}"/>
    <pc:docChg chg="undo custSel modSld sldOrd">
      <pc:chgData name="Kim Owen" userId="6203f9cf-b342-422c-934b-0e31a887b3b5" providerId="ADAL" clId="{B9FD25EA-3BA8-4EA3-9132-CD7B18768075}" dt="2024-02-05T13:49:03.539" v="663" actId="113"/>
      <pc:docMkLst>
        <pc:docMk/>
      </pc:docMkLst>
      <pc:sldChg chg="modSp mod">
        <pc:chgData name="Kim Owen" userId="6203f9cf-b342-422c-934b-0e31a887b3b5" providerId="ADAL" clId="{B9FD25EA-3BA8-4EA3-9132-CD7B18768075}" dt="2024-02-01T15:10:00.684" v="658" actId="1036"/>
        <pc:sldMkLst>
          <pc:docMk/>
          <pc:sldMk cId="0" sldId="277"/>
        </pc:sldMkLst>
        <pc:grpChg chg="mod">
          <ac:chgData name="Kim Owen" userId="6203f9cf-b342-422c-934b-0e31a887b3b5" providerId="ADAL" clId="{B9FD25EA-3BA8-4EA3-9132-CD7B18768075}" dt="2024-02-01T15:10:00.684" v="658" actId="1036"/>
          <ac:grpSpMkLst>
            <pc:docMk/>
            <pc:sldMk cId="0" sldId="277"/>
            <ac:grpSpMk id="25619" creationId="{00000000-0000-0000-0000-000000000000}"/>
          </ac:grpSpMkLst>
        </pc:grpChg>
      </pc:sldChg>
      <pc:sldChg chg="modSp mod">
        <pc:chgData name="Kim Owen" userId="6203f9cf-b342-422c-934b-0e31a887b3b5" providerId="ADAL" clId="{B9FD25EA-3BA8-4EA3-9132-CD7B18768075}" dt="2024-02-05T13:49:03.539" v="663" actId="113"/>
        <pc:sldMkLst>
          <pc:docMk/>
          <pc:sldMk cId="0" sldId="390"/>
        </pc:sldMkLst>
        <pc:spChg chg="mod">
          <ac:chgData name="Kim Owen" userId="6203f9cf-b342-422c-934b-0e31a887b3b5" providerId="ADAL" clId="{B9FD25EA-3BA8-4EA3-9132-CD7B18768075}" dt="2024-02-05T13:49:03.539" v="663" actId="113"/>
          <ac:spMkLst>
            <pc:docMk/>
            <pc:sldMk cId="0" sldId="390"/>
            <ac:spMk id="3" creationId="{00000000-0000-0000-0000-000000000000}"/>
          </ac:spMkLst>
        </pc:spChg>
      </pc:sldChg>
      <pc:sldChg chg="ord">
        <pc:chgData name="Kim Owen" userId="6203f9cf-b342-422c-934b-0e31a887b3b5" providerId="ADAL" clId="{B9FD25EA-3BA8-4EA3-9132-CD7B18768075}" dt="2024-02-01T15:10:19.306" v="660"/>
        <pc:sldMkLst>
          <pc:docMk/>
          <pc:sldMk cId="0" sldId="394"/>
        </pc:sldMkLst>
      </pc:sldChg>
      <pc:sldChg chg="modSp">
        <pc:chgData name="Kim Owen" userId="6203f9cf-b342-422c-934b-0e31a887b3b5" providerId="ADAL" clId="{B9FD25EA-3BA8-4EA3-9132-CD7B18768075}" dt="2024-01-31T16:09:00.131" v="368" actId="207"/>
        <pc:sldMkLst>
          <pc:docMk/>
          <pc:sldMk cId="0" sldId="397"/>
        </pc:sldMkLst>
        <pc:spChg chg="mod">
          <ac:chgData name="Kim Owen" userId="6203f9cf-b342-422c-934b-0e31a887b3b5" providerId="ADAL" clId="{B9FD25EA-3BA8-4EA3-9132-CD7B18768075}" dt="2024-01-31T16:09:00.131" v="368" actId="207"/>
          <ac:spMkLst>
            <pc:docMk/>
            <pc:sldMk cId="0" sldId="397"/>
            <ac:spMk id="3" creationId="{00000000-0000-0000-0000-000000000000}"/>
          </ac:spMkLst>
        </pc:spChg>
      </pc:sldChg>
      <pc:sldChg chg="addSp delSp modSp mod">
        <pc:chgData name="Kim Owen" userId="6203f9cf-b342-422c-934b-0e31a887b3b5" providerId="ADAL" clId="{B9FD25EA-3BA8-4EA3-9132-CD7B18768075}" dt="2024-01-31T16:05:48.433" v="359" actId="20577"/>
        <pc:sldMkLst>
          <pc:docMk/>
          <pc:sldMk cId="3863231916" sldId="418"/>
        </pc:sldMkLst>
        <pc:spChg chg="mod">
          <ac:chgData name="Kim Owen" userId="6203f9cf-b342-422c-934b-0e31a887b3b5" providerId="ADAL" clId="{B9FD25EA-3BA8-4EA3-9132-CD7B18768075}" dt="2024-01-31T16:01:13.842" v="132" actId="1076"/>
          <ac:spMkLst>
            <pc:docMk/>
            <pc:sldMk cId="3863231916" sldId="418"/>
            <ac:spMk id="2" creationId="{C0F86822-3080-6A85-3050-CAB986E12B22}"/>
          </ac:spMkLst>
        </pc:spChg>
        <pc:spChg chg="mod">
          <ac:chgData name="Kim Owen" userId="6203f9cf-b342-422c-934b-0e31a887b3b5" providerId="ADAL" clId="{B9FD25EA-3BA8-4EA3-9132-CD7B18768075}" dt="2024-01-31T16:05:48.433" v="359" actId="20577"/>
          <ac:spMkLst>
            <pc:docMk/>
            <pc:sldMk cId="3863231916" sldId="418"/>
            <ac:spMk id="3" creationId="{B23ADF81-5888-199C-1B29-D8929D4E365D}"/>
          </ac:spMkLst>
        </pc:spChg>
        <pc:spChg chg="add del">
          <ac:chgData name="Kim Owen" userId="6203f9cf-b342-422c-934b-0e31a887b3b5" providerId="ADAL" clId="{B9FD25EA-3BA8-4EA3-9132-CD7B18768075}" dt="2024-01-31T16:04:23.625" v="218" actId="478"/>
          <ac:spMkLst>
            <pc:docMk/>
            <pc:sldMk cId="3863231916" sldId="418"/>
            <ac:spMk id="1059" creationId="{E27CD090-9752-4DE5-9157-824BB186D517}"/>
          </ac:spMkLst>
        </pc:spChg>
        <pc:spChg chg="add">
          <ac:chgData name="Kim Owen" userId="6203f9cf-b342-422c-934b-0e31a887b3b5" providerId="ADAL" clId="{B9FD25EA-3BA8-4EA3-9132-CD7B18768075}" dt="2024-01-31T16:04:17.933" v="217" actId="34122"/>
          <ac:spMkLst>
            <pc:docMk/>
            <pc:sldMk cId="3863231916" sldId="418"/>
            <ac:spMk id="1083" creationId="{F8BBF51B-5832-4844-9A05-8E72C31E71B8}"/>
          </ac:spMkLst>
        </pc:spChg>
        <pc:grpChg chg="del mod">
          <ac:chgData name="Kim Owen" userId="6203f9cf-b342-422c-934b-0e31a887b3b5" providerId="ADAL" clId="{B9FD25EA-3BA8-4EA3-9132-CD7B18768075}" dt="2024-01-31T16:02:02.061" v="142"/>
          <ac:grpSpMkLst>
            <pc:docMk/>
            <pc:sldMk cId="3863231916" sldId="418"/>
            <ac:grpSpMk id="7" creationId="{18797B47-D98A-8333-C47C-008CE8E6F789}"/>
          </ac:grpSpMkLst>
        </pc:grpChg>
        <pc:grpChg chg="del mod">
          <ac:chgData name="Kim Owen" userId="6203f9cf-b342-422c-934b-0e31a887b3b5" providerId="ADAL" clId="{B9FD25EA-3BA8-4EA3-9132-CD7B18768075}" dt="2024-01-31T16:02:11.565" v="153"/>
          <ac:grpSpMkLst>
            <pc:docMk/>
            <pc:sldMk cId="3863231916" sldId="418"/>
            <ac:grpSpMk id="10" creationId="{3E1DCC92-467C-D6F1-8285-BE15427C803A}"/>
          </ac:grpSpMkLst>
        </pc:grpChg>
        <pc:grpChg chg="del mod">
          <ac:chgData name="Kim Owen" userId="6203f9cf-b342-422c-934b-0e31a887b3b5" providerId="ADAL" clId="{B9FD25EA-3BA8-4EA3-9132-CD7B18768075}" dt="2024-01-31T16:02:25.987" v="165"/>
          <ac:grpSpMkLst>
            <pc:docMk/>
            <pc:sldMk cId="3863231916" sldId="418"/>
            <ac:grpSpMk id="21" creationId="{F371F464-720C-048A-76ED-E09A3612F341}"/>
          </ac:grpSpMkLst>
        </pc:grpChg>
        <pc:grpChg chg="del mod">
          <ac:chgData name="Kim Owen" userId="6203f9cf-b342-422c-934b-0e31a887b3b5" providerId="ADAL" clId="{B9FD25EA-3BA8-4EA3-9132-CD7B18768075}" dt="2024-01-31T16:02:25.987" v="165"/>
          <ac:grpSpMkLst>
            <pc:docMk/>
            <pc:sldMk cId="3863231916" sldId="418"/>
            <ac:grpSpMk id="25" creationId="{36F56BCB-8DB9-AAC0-9E04-D44D63E56593}"/>
          </ac:grpSpMkLst>
        </pc:grpChg>
        <pc:grpChg chg="del mod">
          <ac:chgData name="Kim Owen" userId="6203f9cf-b342-422c-934b-0e31a887b3b5" providerId="ADAL" clId="{B9FD25EA-3BA8-4EA3-9132-CD7B18768075}" dt="2024-01-31T16:02:28.691" v="168"/>
          <ac:grpSpMkLst>
            <pc:docMk/>
            <pc:sldMk cId="3863231916" sldId="418"/>
            <ac:grpSpMk id="33" creationId="{12C7294E-3E16-57C5-D3D2-ED0CAE2729A0}"/>
          </ac:grpSpMkLst>
        </pc:grpChg>
        <pc:grpChg chg="del mod">
          <ac:chgData name="Kim Owen" userId="6203f9cf-b342-422c-934b-0e31a887b3b5" providerId="ADAL" clId="{B9FD25EA-3BA8-4EA3-9132-CD7B18768075}" dt="2024-01-31T16:02:31.227" v="172"/>
          <ac:grpSpMkLst>
            <pc:docMk/>
            <pc:sldMk cId="3863231916" sldId="418"/>
            <ac:grpSpMk id="36" creationId="{DDED4174-D605-6CBB-655E-DFC4CD3E5E33}"/>
          </ac:grpSpMkLst>
        </pc:grpChg>
        <pc:grpChg chg="del mod">
          <ac:chgData name="Kim Owen" userId="6203f9cf-b342-422c-934b-0e31a887b3b5" providerId="ADAL" clId="{B9FD25EA-3BA8-4EA3-9132-CD7B18768075}" dt="2024-01-31T16:02:33.359" v="175"/>
          <ac:grpSpMkLst>
            <pc:docMk/>
            <pc:sldMk cId="3863231916" sldId="418"/>
            <ac:grpSpMk id="40" creationId="{6DC15978-12A4-A8E4-3320-C457D4643E17}"/>
          </ac:grpSpMkLst>
        </pc:grpChg>
        <pc:grpChg chg="del mod">
          <ac:chgData name="Kim Owen" userId="6203f9cf-b342-422c-934b-0e31a887b3b5" providerId="ADAL" clId="{B9FD25EA-3BA8-4EA3-9132-CD7B18768075}" dt="2024-01-31T16:02:42.444" v="187"/>
          <ac:grpSpMkLst>
            <pc:docMk/>
            <pc:sldMk cId="3863231916" sldId="418"/>
            <ac:grpSpMk id="43" creationId="{D28E049F-C78B-9F52-9309-3489A81108A4}"/>
          </ac:grpSpMkLst>
        </pc:grpChg>
        <pc:grpChg chg="mod">
          <ac:chgData name="Kim Owen" userId="6203f9cf-b342-422c-934b-0e31a887b3b5" providerId="ADAL" clId="{B9FD25EA-3BA8-4EA3-9132-CD7B18768075}" dt="2024-01-31T16:02:42.444" v="187"/>
          <ac:grpSpMkLst>
            <pc:docMk/>
            <pc:sldMk cId="3863231916" sldId="418"/>
            <ac:grpSpMk id="55" creationId="{5B9F8EC9-A3E8-65DF-23DF-876FBE8061FC}"/>
          </ac:grpSpMkLst>
        </pc:grpChg>
        <pc:grpChg chg="del mod">
          <ac:chgData name="Kim Owen" userId="6203f9cf-b342-422c-934b-0e31a887b3b5" providerId="ADAL" clId="{B9FD25EA-3BA8-4EA3-9132-CD7B18768075}" dt="2024-01-31T16:03:34.725" v="201"/>
          <ac:grpSpMkLst>
            <pc:docMk/>
            <pc:sldMk cId="3863231916" sldId="418"/>
            <ac:grpSpMk id="1027" creationId="{E5655888-4627-36FF-1806-2542C4164303}"/>
          </ac:grpSpMkLst>
        </pc:grpChg>
        <pc:grpChg chg="del mod">
          <ac:chgData name="Kim Owen" userId="6203f9cf-b342-422c-934b-0e31a887b3b5" providerId="ADAL" clId="{B9FD25EA-3BA8-4EA3-9132-CD7B18768075}" dt="2024-01-31T16:04:30.517" v="221" actId="478"/>
          <ac:grpSpMkLst>
            <pc:docMk/>
            <pc:sldMk cId="3863231916" sldId="418"/>
            <ac:grpSpMk id="1029" creationId="{B6A10408-FE65-5EE3-105A-5D9DB6C34750}"/>
          </ac:grpSpMkLst>
        </pc:grpChg>
        <pc:grpChg chg="del mod">
          <ac:chgData name="Kim Owen" userId="6203f9cf-b342-422c-934b-0e31a887b3b5" providerId="ADAL" clId="{B9FD25EA-3BA8-4EA3-9132-CD7B18768075}" dt="2024-01-31T16:04:17.933" v="217" actId="34122"/>
          <ac:grpSpMkLst>
            <pc:docMk/>
            <pc:sldMk cId="3863231916" sldId="418"/>
            <ac:grpSpMk id="1031" creationId="{854CD978-7D10-3935-05C3-0A91DF92C478}"/>
          </ac:grpSpMkLst>
        </pc:grpChg>
        <pc:grpChg chg="del mod">
          <ac:chgData name="Kim Owen" userId="6203f9cf-b342-422c-934b-0e31a887b3b5" providerId="ADAL" clId="{B9FD25EA-3BA8-4EA3-9132-CD7B18768075}" dt="2024-01-31T16:04:26.848" v="220" actId="478"/>
          <ac:grpSpMkLst>
            <pc:docMk/>
            <pc:sldMk cId="3863231916" sldId="418"/>
            <ac:grpSpMk id="1033" creationId="{8101E8A4-5E9B-9E5F-0310-DFF2254223C7}"/>
          </ac:grpSpMkLst>
        </pc:grpChg>
        <pc:grpChg chg="del mod">
          <ac:chgData name="Kim Owen" userId="6203f9cf-b342-422c-934b-0e31a887b3b5" providerId="ADAL" clId="{B9FD25EA-3BA8-4EA3-9132-CD7B18768075}" dt="2024-01-31T16:03:44.967" v="216"/>
          <ac:grpSpMkLst>
            <pc:docMk/>
            <pc:sldMk cId="3863231916" sldId="418"/>
            <ac:grpSpMk id="1044" creationId="{09C2F825-A310-DA77-5CA3-2582A71D03C9}"/>
          </ac:grpSpMkLst>
        </pc:grpChg>
        <pc:grpChg chg="del mod">
          <ac:chgData name="Kim Owen" userId="6203f9cf-b342-422c-934b-0e31a887b3b5" providerId="ADAL" clId="{B9FD25EA-3BA8-4EA3-9132-CD7B18768075}" dt="2024-01-31T16:03:44.967" v="216"/>
          <ac:grpSpMkLst>
            <pc:docMk/>
            <pc:sldMk cId="3863231916" sldId="418"/>
            <ac:grpSpMk id="1045" creationId="{F92829C2-E62E-67BD-F31E-B601C8D2E06B}"/>
          </ac:grpSpMkLst>
        </pc:grpChg>
        <pc:grpChg chg="del mod">
          <ac:chgData name="Kim Owen" userId="6203f9cf-b342-422c-934b-0e31a887b3b5" providerId="ADAL" clId="{B9FD25EA-3BA8-4EA3-9132-CD7B18768075}" dt="2024-01-31T16:04:25.740" v="219" actId="478"/>
          <ac:grpSpMkLst>
            <pc:docMk/>
            <pc:sldMk cId="3863231916" sldId="418"/>
            <ac:grpSpMk id="1049" creationId="{E5C4257C-5A5F-4E08-7377-BF72E5CD99A1}"/>
          </ac:grpSpMkLst>
        </pc:grpChg>
        <pc:picChg chg="add del mod">
          <ac:chgData name="Kim Owen" userId="6203f9cf-b342-422c-934b-0e31a887b3b5" providerId="ADAL" clId="{B9FD25EA-3BA8-4EA3-9132-CD7B18768075}" dt="2024-01-31T16:00:47.660" v="124"/>
          <ac:picMkLst>
            <pc:docMk/>
            <pc:sldMk cId="3863231916" sldId="418"/>
            <ac:picMk id="1026" creationId="{92A124BC-E8D9-EC45-3055-4286C91AEA67}"/>
          </ac:picMkLst>
        </pc:picChg>
        <pc:picChg chg="add del mod">
          <ac:chgData name="Kim Owen" userId="6203f9cf-b342-422c-934b-0e31a887b3b5" providerId="ADAL" clId="{B9FD25EA-3BA8-4EA3-9132-CD7B18768075}" dt="2024-01-31T16:01:14.380" v="133"/>
          <ac:picMkLst>
            <pc:docMk/>
            <pc:sldMk cId="3863231916" sldId="418"/>
            <ac:picMk id="1028" creationId="{AF8BE21E-5DAB-8DB5-081C-7FA0594E89C8}"/>
          </ac:picMkLst>
        </pc:picChg>
        <pc:picChg chg="add mod">
          <ac:chgData name="Kim Owen" userId="6203f9cf-b342-422c-934b-0e31a887b3b5" providerId="ADAL" clId="{B9FD25EA-3BA8-4EA3-9132-CD7B18768075}" dt="2024-01-31T16:03:44.967" v="216"/>
          <ac:picMkLst>
            <pc:docMk/>
            <pc:sldMk cId="3863231916" sldId="418"/>
            <ac:picMk id="1030" creationId="{37760649-5D11-909D-5088-58232BC3916A}"/>
          </ac:picMkLst>
        </pc:picChg>
        <pc:inkChg chg="add mod">
          <ac:chgData name="Kim Owen" userId="6203f9cf-b342-422c-934b-0e31a887b3b5" providerId="ADAL" clId="{B9FD25EA-3BA8-4EA3-9132-CD7B18768075}" dt="2024-01-31T16:03:33.695" v="199"/>
          <ac:inkMkLst>
            <pc:docMk/>
            <pc:sldMk cId="3863231916" sldId="418"/>
            <ac:inkMk id="4" creationId="{14E77B84-BCCE-D946-E4CF-B68C6535225E}"/>
          </ac:inkMkLst>
        </pc:inkChg>
        <pc:inkChg chg="add mod">
          <ac:chgData name="Kim Owen" userId="6203f9cf-b342-422c-934b-0e31a887b3b5" providerId="ADAL" clId="{B9FD25EA-3BA8-4EA3-9132-CD7B18768075}" dt="2024-01-31T16:02:42.444" v="187"/>
          <ac:inkMkLst>
            <pc:docMk/>
            <pc:sldMk cId="3863231916" sldId="418"/>
            <ac:inkMk id="5" creationId="{2EBAAF07-4454-089C-D0FF-23D2B06F23DC}"/>
          </ac:inkMkLst>
        </pc:inkChg>
        <pc:inkChg chg="add mod">
          <ac:chgData name="Kim Owen" userId="6203f9cf-b342-422c-934b-0e31a887b3b5" providerId="ADAL" clId="{B9FD25EA-3BA8-4EA3-9132-CD7B18768075}" dt="2024-01-31T16:02:42.444" v="187"/>
          <ac:inkMkLst>
            <pc:docMk/>
            <pc:sldMk cId="3863231916" sldId="418"/>
            <ac:inkMk id="6" creationId="{DA40BA9A-8749-0CC9-02C7-E80A5B4B6E88}"/>
          </ac:inkMkLst>
        </pc:inkChg>
        <pc:inkChg chg="add mod">
          <ac:chgData name="Kim Owen" userId="6203f9cf-b342-422c-934b-0e31a887b3b5" providerId="ADAL" clId="{B9FD25EA-3BA8-4EA3-9132-CD7B18768075}" dt="2024-01-31T16:02:42.444" v="187"/>
          <ac:inkMkLst>
            <pc:docMk/>
            <pc:sldMk cId="3863231916" sldId="418"/>
            <ac:inkMk id="8" creationId="{3CD70AC0-810A-B39F-B84D-017D901C142F}"/>
          </ac:inkMkLst>
        </pc:inkChg>
        <pc:inkChg chg="add mod">
          <ac:chgData name="Kim Owen" userId="6203f9cf-b342-422c-934b-0e31a887b3b5" providerId="ADAL" clId="{B9FD25EA-3BA8-4EA3-9132-CD7B18768075}" dt="2024-01-31T16:02:42.444" v="187"/>
          <ac:inkMkLst>
            <pc:docMk/>
            <pc:sldMk cId="3863231916" sldId="418"/>
            <ac:inkMk id="9" creationId="{4FB596EB-E115-9442-C2DC-B9D8744AEFDD}"/>
          </ac:inkMkLst>
        </pc:inkChg>
        <pc:inkChg chg="add mod">
          <ac:chgData name="Kim Owen" userId="6203f9cf-b342-422c-934b-0e31a887b3b5" providerId="ADAL" clId="{B9FD25EA-3BA8-4EA3-9132-CD7B18768075}" dt="2024-01-31T16:02:42.444" v="187"/>
          <ac:inkMkLst>
            <pc:docMk/>
            <pc:sldMk cId="3863231916" sldId="418"/>
            <ac:inkMk id="11" creationId="{F338D34E-BCD6-466F-10C7-3F29F1C657C4}"/>
          </ac:inkMkLst>
        </pc:inkChg>
        <pc:inkChg chg="add mod">
          <ac:chgData name="Kim Owen" userId="6203f9cf-b342-422c-934b-0e31a887b3b5" providerId="ADAL" clId="{B9FD25EA-3BA8-4EA3-9132-CD7B18768075}" dt="2024-01-31T16:02:42.444" v="187"/>
          <ac:inkMkLst>
            <pc:docMk/>
            <pc:sldMk cId="3863231916" sldId="418"/>
            <ac:inkMk id="12" creationId="{802CB35F-EEAE-DF2D-704E-133ED2A21659}"/>
          </ac:inkMkLst>
        </pc:inkChg>
        <pc:inkChg chg="add mod">
          <ac:chgData name="Kim Owen" userId="6203f9cf-b342-422c-934b-0e31a887b3b5" providerId="ADAL" clId="{B9FD25EA-3BA8-4EA3-9132-CD7B18768075}" dt="2024-01-31T16:02:42.444" v="187"/>
          <ac:inkMkLst>
            <pc:docMk/>
            <pc:sldMk cId="3863231916" sldId="418"/>
            <ac:inkMk id="13" creationId="{99B75B0B-F1BC-DC87-C28F-3A52E0BA0FF6}"/>
          </ac:inkMkLst>
        </pc:inkChg>
        <pc:inkChg chg="add mod">
          <ac:chgData name="Kim Owen" userId="6203f9cf-b342-422c-934b-0e31a887b3b5" providerId="ADAL" clId="{B9FD25EA-3BA8-4EA3-9132-CD7B18768075}" dt="2024-01-31T16:02:42.444" v="187"/>
          <ac:inkMkLst>
            <pc:docMk/>
            <pc:sldMk cId="3863231916" sldId="418"/>
            <ac:inkMk id="14" creationId="{8B640929-1058-79AD-D0A1-977743D83FE5}"/>
          </ac:inkMkLst>
        </pc:inkChg>
        <pc:inkChg chg="add mod">
          <ac:chgData name="Kim Owen" userId="6203f9cf-b342-422c-934b-0e31a887b3b5" providerId="ADAL" clId="{B9FD25EA-3BA8-4EA3-9132-CD7B18768075}" dt="2024-01-31T16:02:42.444" v="187"/>
          <ac:inkMkLst>
            <pc:docMk/>
            <pc:sldMk cId="3863231916" sldId="418"/>
            <ac:inkMk id="15" creationId="{6B87EEA8-716E-48FF-FA95-3A8C5F6BB959}"/>
          </ac:inkMkLst>
        </pc:inkChg>
        <pc:inkChg chg="add mod">
          <ac:chgData name="Kim Owen" userId="6203f9cf-b342-422c-934b-0e31a887b3b5" providerId="ADAL" clId="{B9FD25EA-3BA8-4EA3-9132-CD7B18768075}" dt="2024-01-31T16:02:42.444" v="187"/>
          <ac:inkMkLst>
            <pc:docMk/>
            <pc:sldMk cId="3863231916" sldId="418"/>
            <ac:inkMk id="16" creationId="{95E87A90-ED9A-1233-017C-02BC6B1C19F3}"/>
          </ac:inkMkLst>
        </pc:inkChg>
        <pc:inkChg chg="add mod">
          <ac:chgData name="Kim Owen" userId="6203f9cf-b342-422c-934b-0e31a887b3b5" providerId="ADAL" clId="{B9FD25EA-3BA8-4EA3-9132-CD7B18768075}" dt="2024-01-31T16:02:42.444" v="187"/>
          <ac:inkMkLst>
            <pc:docMk/>
            <pc:sldMk cId="3863231916" sldId="418"/>
            <ac:inkMk id="17" creationId="{7D5A0AC0-F37A-39B4-97A6-CA656D0C57A8}"/>
          </ac:inkMkLst>
        </pc:inkChg>
        <pc:inkChg chg="add mod">
          <ac:chgData name="Kim Owen" userId="6203f9cf-b342-422c-934b-0e31a887b3b5" providerId="ADAL" clId="{B9FD25EA-3BA8-4EA3-9132-CD7B18768075}" dt="2024-01-31T16:02:42.444" v="187"/>
          <ac:inkMkLst>
            <pc:docMk/>
            <pc:sldMk cId="3863231916" sldId="418"/>
            <ac:inkMk id="18" creationId="{0DD6E57C-4CB9-E598-B089-5FF4A5FD7AE6}"/>
          </ac:inkMkLst>
        </pc:inkChg>
        <pc:inkChg chg="add mod">
          <ac:chgData name="Kim Owen" userId="6203f9cf-b342-422c-934b-0e31a887b3b5" providerId="ADAL" clId="{B9FD25EA-3BA8-4EA3-9132-CD7B18768075}" dt="2024-01-31T16:02:42.444" v="187"/>
          <ac:inkMkLst>
            <pc:docMk/>
            <pc:sldMk cId="3863231916" sldId="418"/>
            <ac:inkMk id="19" creationId="{91BEE556-9620-94AE-BE53-4BE2A77AF722}"/>
          </ac:inkMkLst>
        </pc:inkChg>
        <pc:inkChg chg="add mod">
          <ac:chgData name="Kim Owen" userId="6203f9cf-b342-422c-934b-0e31a887b3b5" providerId="ADAL" clId="{B9FD25EA-3BA8-4EA3-9132-CD7B18768075}" dt="2024-01-31T16:02:42.444" v="187"/>
          <ac:inkMkLst>
            <pc:docMk/>
            <pc:sldMk cId="3863231916" sldId="418"/>
            <ac:inkMk id="20" creationId="{F5CD901D-3829-8123-B10A-A46655DFA443}"/>
          </ac:inkMkLst>
        </pc:inkChg>
        <pc:inkChg chg="add mod">
          <ac:chgData name="Kim Owen" userId="6203f9cf-b342-422c-934b-0e31a887b3b5" providerId="ADAL" clId="{B9FD25EA-3BA8-4EA3-9132-CD7B18768075}" dt="2024-01-31T16:02:42.444" v="187"/>
          <ac:inkMkLst>
            <pc:docMk/>
            <pc:sldMk cId="3863231916" sldId="418"/>
            <ac:inkMk id="22" creationId="{C7DF1221-1B0A-34DB-6083-B236FF526DA1}"/>
          </ac:inkMkLst>
        </pc:inkChg>
        <pc:inkChg chg="add mod">
          <ac:chgData name="Kim Owen" userId="6203f9cf-b342-422c-934b-0e31a887b3b5" providerId="ADAL" clId="{B9FD25EA-3BA8-4EA3-9132-CD7B18768075}" dt="2024-01-31T16:02:42.444" v="187"/>
          <ac:inkMkLst>
            <pc:docMk/>
            <pc:sldMk cId="3863231916" sldId="418"/>
            <ac:inkMk id="23" creationId="{2047E6C3-FFE4-4D01-8CF5-57051EBFBF0D}"/>
          </ac:inkMkLst>
        </pc:inkChg>
        <pc:inkChg chg="add mod">
          <ac:chgData name="Kim Owen" userId="6203f9cf-b342-422c-934b-0e31a887b3b5" providerId="ADAL" clId="{B9FD25EA-3BA8-4EA3-9132-CD7B18768075}" dt="2024-01-31T16:02:42.444" v="187"/>
          <ac:inkMkLst>
            <pc:docMk/>
            <pc:sldMk cId="3863231916" sldId="418"/>
            <ac:inkMk id="24" creationId="{F90F3F91-B67C-C248-628E-128EF7A0A2D9}"/>
          </ac:inkMkLst>
        </pc:inkChg>
        <pc:inkChg chg="add mod">
          <ac:chgData name="Kim Owen" userId="6203f9cf-b342-422c-934b-0e31a887b3b5" providerId="ADAL" clId="{B9FD25EA-3BA8-4EA3-9132-CD7B18768075}" dt="2024-01-31T16:02:42.444" v="187"/>
          <ac:inkMkLst>
            <pc:docMk/>
            <pc:sldMk cId="3863231916" sldId="418"/>
            <ac:inkMk id="26" creationId="{811618D0-0F26-C696-F63D-20BAFF5814E9}"/>
          </ac:inkMkLst>
        </pc:inkChg>
        <pc:inkChg chg="add mod">
          <ac:chgData name="Kim Owen" userId="6203f9cf-b342-422c-934b-0e31a887b3b5" providerId="ADAL" clId="{B9FD25EA-3BA8-4EA3-9132-CD7B18768075}" dt="2024-01-31T16:02:42.444" v="187"/>
          <ac:inkMkLst>
            <pc:docMk/>
            <pc:sldMk cId="3863231916" sldId="418"/>
            <ac:inkMk id="27" creationId="{DC7060C7-B52A-B6B6-4900-8F38692C51DC}"/>
          </ac:inkMkLst>
        </pc:inkChg>
        <pc:inkChg chg="add mod">
          <ac:chgData name="Kim Owen" userId="6203f9cf-b342-422c-934b-0e31a887b3b5" providerId="ADAL" clId="{B9FD25EA-3BA8-4EA3-9132-CD7B18768075}" dt="2024-01-31T16:02:42.444" v="187"/>
          <ac:inkMkLst>
            <pc:docMk/>
            <pc:sldMk cId="3863231916" sldId="418"/>
            <ac:inkMk id="28" creationId="{DF686D80-9DDB-0378-526C-83816E906D0D}"/>
          </ac:inkMkLst>
        </pc:inkChg>
        <pc:inkChg chg="add mod">
          <ac:chgData name="Kim Owen" userId="6203f9cf-b342-422c-934b-0e31a887b3b5" providerId="ADAL" clId="{B9FD25EA-3BA8-4EA3-9132-CD7B18768075}" dt="2024-01-31T16:02:42.444" v="187"/>
          <ac:inkMkLst>
            <pc:docMk/>
            <pc:sldMk cId="3863231916" sldId="418"/>
            <ac:inkMk id="29" creationId="{A24982BF-2CBF-7954-CFC0-FFE92C52897B}"/>
          </ac:inkMkLst>
        </pc:inkChg>
        <pc:inkChg chg="add mod">
          <ac:chgData name="Kim Owen" userId="6203f9cf-b342-422c-934b-0e31a887b3b5" providerId="ADAL" clId="{B9FD25EA-3BA8-4EA3-9132-CD7B18768075}" dt="2024-01-31T16:02:42.444" v="187"/>
          <ac:inkMkLst>
            <pc:docMk/>
            <pc:sldMk cId="3863231916" sldId="418"/>
            <ac:inkMk id="30" creationId="{B546E30F-8AF5-52E5-6E44-7F70C8F0706E}"/>
          </ac:inkMkLst>
        </pc:inkChg>
        <pc:inkChg chg="add mod">
          <ac:chgData name="Kim Owen" userId="6203f9cf-b342-422c-934b-0e31a887b3b5" providerId="ADAL" clId="{B9FD25EA-3BA8-4EA3-9132-CD7B18768075}" dt="2024-01-31T16:02:42.444" v="187"/>
          <ac:inkMkLst>
            <pc:docMk/>
            <pc:sldMk cId="3863231916" sldId="418"/>
            <ac:inkMk id="31" creationId="{A4393F64-E2F9-1429-8247-CAB08F90D1C8}"/>
          </ac:inkMkLst>
        </pc:inkChg>
        <pc:inkChg chg="add mod">
          <ac:chgData name="Kim Owen" userId="6203f9cf-b342-422c-934b-0e31a887b3b5" providerId="ADAL" clId="{B9FD25EA-3BA8-4EA3-9132-CD7B18768075}" dt="2024-01-31T16:02:42.444" v="187"/>
          <ac:inkMkLst>
            <pc:docMk/>
            <pc:sldMk cId="3863231916" sldId="418"/>
            <ac:inkMk id="32" creationId="{CF647127-372B-EBF2-8D3C-30D50E5B46D4}"/>
          </ac:inkMkLst>
        </pc:inkChg>
        <pc:inkChg chg="add mod">
          <ac:chgData name="Kim Owen" userId="6203f9cf-b342-422c-934b-0e31a887b3b5" providerId="ADAL" clId="{B9FD25EA-3BA8-4EA3-9132-CD7B18768075}" dt="2024-01-31T16:02:42.444" v="187"/>
          <ac:inkMkLst>
            <pc:docMk/>
            <pc:sldMk cId="3863231916" sldId="418"/>
            <ac:inkMk id="34" creationId="{AD563132-80FC-D12D-73B0-85CFBDC0F271}"/>
          </ac:inkMkLst>
        </pc:inkChg>
        <pc:inkChg chg="add mod">
          <ac:chgData name="Kim Owen" userId="6203f9cf-b342-422c-934b-0e31a887b3b5" providerId="ADAL" clId="{B9FD25EA-3BA8-4EA3-9132-CD7B18768075}" dt="2024-01-31T16:02:42.444" v="187"/>
          <ac:inkMkLst>
            <pc:docMk/>
            <pc:sldMk cId="3863231916" sldId="418"/>
            <ac:inkMk id="35" creationId="{E659D44B-33A4-B1B1-04DB-110F2329738E}"/>
          </ac:inkMkLst>
        </pc:inkChg>
        <pc:inkChg chg="add mod">
          <ac:chgData name="Kim Owen" userId="6203f9cf-b342-422c-934b-0e31a887b3b5" providerId="ADAL" clId="{B9FD25EA-3BA8-4EA3-9132-CD7B18768075}" dt="2024-01-31T16:02:42.444" v="187"/>
          <ac:inkMkLst>
            <pc:docMk/>
            <pc:sldMk cId="3863231916" sldId="418"/>
            <ac:inkMk id="37" creationId="{42839685-E4AD-7096-A20F-B20B7A18B171}"/>
          </ac:inkMkLst>
        </pc:inkChg>
        <pc:inkChg chg="add mod">
          <ac:chgData name="Kim Owen" userId="6203f9cf-b342-422c-934b-0e31a887b3b5" providerId="ADAL" clId="{B9FD25EA-3BA8-4EA3-9132-CD7B18768075}" dt="2024-01-31T16:02:42.444" v="187"/>
          <ac:inkMkLst>
            <pc:docMk/>
            <pc:sldMk cId="3863231916" sldId="418"/>
            <ac:inkMk id="38" creationId="{1F5C1E8E-970D-8319-676A-2D4694B6DAAA}"/>
          </ac:inkMkLst>
        </pc:inkChg>
        <pc:inkChg chg="add mod">
          <ac:chgData name="Kim Owen" userId="6203f9cf-b342-422c-934b-0e31a887b3b5" providerId="ADAL" clId="{B9FD25EA-3BA8-4EA3-9132-CD7B18768075}" dt="2024-01-31T16:02:42.444" v="187"/>
          <ac:inkMkLst>
            <pc:docMk/>
            <pc:sldMk cId="3863231916" sldId="418"/>
            <ac:inkMk id="39" creationId="{F0778D7B-2B14-482B-C0F7-BC94B0539AB8}"/>
          </ac:inkMkLst>
        </pc:inkChg>
        <pc:inkChg chg="add mod">
          <ac:chgData name="Kim Owen" userId="6203f9cf-b342-422c-934b-0e31a887b3b5" providerId="ADAL" clId="{B9FD25EA-3BA8-4EA3-9132-CD7B18768075}" dt="2024-01-31T16:02:42.444" v="187"/>
          <ac:inkMkLst>
            <pc:docMk/>
            <pc:sldMk cId="3863231916" sldId="418"/>
            <ac:inkMk id="41" creationId="{EAC9152D-3353-7D7F-DCEC-44B7AF313EBD}"/>
          </ac:inkMkLst>
        </pc:inkChg>
        <pc:inkChg chg="add mod">
          <ac:chgData name="Kim Owen" userId="6203f9cf-b342-422c-934b-0e31a887b3b5" providerId="ADAL" clId="{B9FD25EA-3BA8-4EA3-9132-CD7B18768075}" dt="2024-01-31T16:02:42.444" v="187"/>
          <ac:inkMkLst>
            <pc:docMk/>
            <pc:sldMk cId="3863231916" sldId="418"/>
            <ac:inkMk id="42" creationId="{220F2266-831D-7C7C-9185-2E6A7218ECE1}"/>
          </ac:inkMkLst>
        </pc:inkChg>
        <pc:inkChg chg="add mod">
          <ac:chgData name="Kim Owen" userId="6203f9cf-b342-422c-934b-0e31a887b3b5" providerId="ADAL" clId="{B9FD25EA-3BA8-4EA3-9132-CD7B18768075}" dt="2024-01-31T16:02:42.444" v="187"/>
          <ac:inkMkLst>
            <pc:docMk/>
            <pc:sldMk cId="3863231916" sldId="418"/>
            <ac:inkMk id="44" creationId="{B2F32E48-CE26-889B-1E3C-C931C84CE060}"/>
          </ac:inkMkLst>
        </pc:inkChg>
        <pc:inkChg chg="add mod">
          <ac:chgData name="Kim Owen" userId="6203f9cf-b342-422c-934b-0e31a887b3b5" providerId="ADAL" clId="{B9FD25EA-3BA8-4EA3-9132-CD7B18768075}" dt="2024-01-31T16:02:42.444" v="187"/>
          <ac:inkMkLst>
            <pc:docMk/>
            <pc:sldMk cId="3863231916" sldId="418"/>
            <ac:inkMk id="45" creationId="{29DF1EB9-5343-EB0F-D7D6-E1F7B1DDF3F3}"/>
          </ac:inkMkLst>
        </pc:inkChg>
        <pc:inkChg chg="add mod">
          <ac:chgData name="Kim Owen" userId="6203f9cf-b342-422c-934b-0e31a887b3b5" providerId="ADAL" clId="{B9FD25EA-3BA8-4EA3-9132-CD7B18768075}" dt="2024-01-31T16:02:42.444" v="187"/>
          <ac:inkMkLst>
            <pc:docMk/>
            <pc:sldMk cId="3863231916" sldId="418"/>
            <ac:inkMk id="46" creationId="{52DCCB50-C293-D2EE-09B2-CEED737EFBA0}"/>
          </ac:inkMkLst>
        </pc:inkChg>
        <pc:inkChg chg="add mod">
          <ac:chgData name="Kim Owen" userId="6203f9cf-b342-422c-934b-0e31a887b3b5" providerId="ADAL" clId="{B9FD25EA-3BA8-4EA3-9132-CD7B18768075}" dt="2024-01-31T16:02:42.444" v="187"/>
          <ac:inkMkLst>
            <pc:docMk/>
            <pc:sldMk cId="3863231916" sldId="418"/>
            <ac:inkMk id="47" creationId="{EE7277DA-F713-AF67-B8C9-FFA34840B371}"/>
          </ac:inkMkLst>
        </pc:inkChg>
        <pc:inkChg chg="add mod">
          <ac:chgData name="Kim Owen" userId="6203f9cf-b342-422c-934b-0e31a887b3b5" providerId="ADAL" clId="{B9FD25EA-3BA8-4EA3-9132-CD7B18768075}" dt="2024-01-31T16:02:42.444" v="187"/>
          <ac:inkMkLst>
            <pc:docMk/>
            <pc:sldMk cId="3863231916" sldId="418"/>
            <ac:inkMk id="48" creationId="{56EF8218-4B8B-3AA9-E66E-7DF4EBD3AC6E}"/>
          </ac:inkMkLst>
        </pc:inkChg>
        <pc:inkChg chg="add mod">
          <ac:chgData name="Kim Owen" userId="6203f9cf-b342-422c-934b-0e31a887b3b5" providerId="ADAL" clId="{B9FD25EA-3BA8-4EA3-9132-CD7B18768075}" dt="2024-01-31T16:02:42.444" v="187"/>
          <ac:inkMkLst>
            <pc:docMk/>
            <pc:sldMk cId="3863231916" sldId="418"/>
            <ac:inkMk id="49" creationId="{EA0C2FD0-5C19-76E1-2D04-6BD62CD60FDF}"/>
          </ac:inkMkLst>
        </pc:inkChg>
        <pc:inkChg chg="add mod">
          <ac:chgData name="Kim Owen" userId="6203f9cf-b342-422c-934b-0e31a887b3b5" providerId="ADAL" clId="{B9FD25EA-3BA8-4EA3-9132-CD7B18768075}" dt="2024-01-31T16:02:42.444" v="187"/>
          <ac:inkMkLst>
            <pc:docMk/>
            <pc:sldMk cId="3863231916" sldId="418"/>
            <ac:inkMk id="50" creationId="{7D3F47E1-548F-615A-9B26-43A98369D481}"/>
          </ac:inkMkLst>
        </pc:inkChg>
        <pc:inkChg chg="add mod">
          <ac:chgData name="Kim Owen" userId="6203f9cf-b342-422c-934b-0e31a887b3b5" providerId="ADAL" clId="{B9FD25EA-3BA8-4EA3-9132-CD7B18768075}" dt="2024-01-31T16:02:42.444" v="187"/>
          <ac:inkMkLst>
            <pc:docMk/>
            <pc:sldMk cId="3863231916" sldId="418"/>
            <ac:inkMk id="51" creationId="{56D1E318-1635-94C5-AEEE-DAA1A77C8E21}"/>
          </ac:inkMkLst>
        </pc:inkChg>
        <pc:inkChg chg="add mod">
          <ac:chgData name="Kim Owen" userId="6203f9cf-b342-422c-934b-0e31a887b3b5" providerId="ADAL" clId="{B9FD25EA-3BA8-4EA3-9132-CD7B18768075}" dt="2024-01-31T16:02:42.444" v="187"/>
          <ac:inkMkLst>
            <pc:docMk/>
            <pc:sldMk cId="3863231916" sldId="418"/>
            <ac:inkMk id="52" creationId="{7BD9DC8C-1FBC-D17A-842C-5AC41057BCD1}"/>
          </ac:inkMkLst>
        </pc:inkChg>
        <pc:inkChg chg="add mod">
          <ac:chgData name="Kim Owen" userId="6203f9cf-b342-422c-934b-0e31a887b3b5" providerId="ADAL" clId="{B9FD25EA-3BA8-4EA3-9132-CD7B18768075}" dt="2024-01-31T16:02:42.444" v="187"/>
          <ac:inkMkLst>
            <pc:docMk/>
            <pc:sldMk cId="3863231916" sldId="418"/>
            <ac:inkMk id="53" creationId="{930C5DAB-F990-CE99-6355-4A9B7047254F}"/>
          </ac:inkMkLst>
        </pc:inkChg>
        <pc:inkChg chg="add mod">
          <ac:chgData name="Kim Owen" userId="6203f9cf-b342-422c-934b-0e31a887b3b5" providerId="ADAL" clId="{B9FD25EA-3BA8-4EA3-9132-CD7B18768075}" dt="2024-01-31T16:02:42.444" v="187"/>
          <ac:inkMkLst>
            <pc:docMk/>
            <pc:sldMk cId="3863231916" sldId="418"/>
            <ac:inkMk id="54" creationId="{D537A509-A196-F216-ECCD-AC49C54E384C}"/>
          </ac:inkMkLst>
        </pc:inkChg>
        <pc:inkChg chg="add del mod">
          <ac:chgData name="Kim Owen" userId="6203f9cf-b342-422c-934b-0e31a887b3b5" providerId="ADAL" clId="{B9FD25EA-3BA8-4EA3-9132-CD7B18768075}" dt="2024-01-31T16:04:17.933" v="217" actId="34122"/>
          <ac:inkMkLst>
            <pc:docMk/>
            <pc:sldMk cId="3863231916" sldId="418"/>
            <ac:inkMk id="56" creationId="{940773C3-99F8-D06B-2E73-06CB6BA67654}"/>
          </ac:inkMkLst>
        </pc:inkChg>
        <pc:inkChg chg="add del mod topLvl">
          <ac:chgData name="Kim Owen" userId="6203f9cf-b342-422c-934b-0e31a887b3b5" providerId="ADAL" clId="{B9FD25EA-3BA8-4EA3-9132-CD7B18768075}" dt="2024-01-31T16:04:17.933" v="217" actId="34122"/>
          <ac:inkMkLst>
            <pc:docMk/>
            <pc:sldMk cId="3863231916" sldId="418"/>
            <ac:inkMk id="57" creationId="{E56984FA-3FFF-A209-F1DD-A9B40EBFB7F7}"/>
          </ac:inkMkLst>
        </pc:inkChg>
        <pc:inkChg chg="add del mod topLvl">
          <ac:chgData name="Kim Owen" userId="6203f9cf-b342-422c-934b-0e31a887b3b5" providerId="ADAL" clId="{B9FD25EA-3BA8-4EA3-9132-CD7B18768075}" dt="2024-01-31T16:04:17.933" v="217" actId="34122"/>
          <ac:inkMkLst>
            <pc:docMk/>
            <pc:sldMk cId="3863231916" sldId="418"/>
            <ac:inkMk id="58" creationId="{2190649F-350E-E583-C319-F3669E039D98}"/>
          </ac:inkMkLst>
        </pc:inkChg>
        <pc:inkChg chg="add del mod">
          <ac:chgData name="Kim Owen" userId="6203f9cf-b342-422c-934b-0e31a887b3b5" providerId="ADAL" clId="{B9FD25EA-3BA8-4EA3-9132-CD7B18768075}" dt="2024-01-31T16:04:17.933" v="217" actId="34122"/>
          <ac:inkMkLst>
            <pc:docMk/>
            <pc:sldMk cId="3863231916" sldId="418"/>
            <ac:inkMk id="59" creationId="{5744E320-3133-1AAA-DD47-94643B64B659}"/>
          </ac:inkMkLst>
        </pc:inkChg>
        <pc:inkChg chg="add del mod">
          <ac:chgData name="Kim Owen" userId="6203f9cf-b342-422c-934b-0e31a887b3b5" providerId="ADAL" clId="{B9FD25EA-3BA8-4EA3-9132-CD7B18768075}" dt="2024-01-31T16:04:17.933" v="217" actId="34122"/>
          <ac:inkMkLst>
            <pc:docMk/>
            <pc:sldMk cId="3863231916" sldId="418"/>
            <ac:inkMk id="60" creationId="{FAE6ECF7-F5E1-FDF2-6259-9D95FF051263}"/>
          </ac:inkMkLst>
        </pc:inkChg>
        <pc:inkChg chg="add del mod">
          <ac:chgData name="Kim Owen" userId="6203f9cf-b342-422c-934b-0e31a887b3b5" providerId="ADAL" clId="{B9FD25EA-3BA8-4EA3-9132-CD7B18768075}" dt="2024-01-31T16:04:17.933" v="217" actId="34122"/>
          <ac:inkMkLst>
            <pc:docMk/>
            <pc:sldMk cId="3863231916" sldId="418"/>
            <ac:inkMk id="61" creationId="{DDA956A8-E15C-762D-7682-CE9C2E23F223}"/>
          </ac:inkMkLst>
        </pc:inkChg>
        <pc:inkChg chg="add mod">
          <ac:chgData name="Kim Owen" userId="6203f9cf-b342-422c-934b-0e31a887b3b5" providerId="ADAL" clId="{B9FD25EA-3BA8-4EA3-9132-CD7B18768075}" dt="2024-01-31T16:03:33.695" v="199"/>
          <ac:inkMkLst>
            <pc:docMk/>
            <pc:sldMk cId="3863231916" sldId="418"/>
            <ac:inkMk id="62" creationId="{522C5EB2-9C60-A88A-CF1B-3F8F6D8E2E16}"/>
          </ac:inkMkLst>
        </pc:inkChg>
        <pc:inkChg chg="add mod">
          <ac:chgData name="Kim Owen" userId="6203f9cf-b342-422c-934b-0e31a887b3b5" providerId="ADAL" clId="{B9FD25EA-3BA8-4EA3-9132-CD7B18768075}" dt="2024-01-31T16:03:33.695" v="199"/>
          <ac:inkMkLst>
            <pc:docMk/>
            <pc:sldMk cId="3863231916" sldId="418"/>
            <ac:inkMk id="63" creationId="{E2FC6879-98B6-C144-B69B-6C466EF5E0CC}"/>
          </ac:inkMkLst>
        </pc:inkChg>
        <pc:inkChg chg="add mod">
          <ac:chgData name="Kim Owen" userId="6203f9cf-b342-422c-934b-0e31a887b3b5" providerId="ADAL" clId="{B9FD25EA-3BA8-4EA3-9132-CD7B18768075}" dt="2024-01-31T16:03:34.725" v="201"/>
          <ac:inkMkLst>
            <pc:docMk/>
            <pc:sldMk cId="3863231916" sldId="418"/>
            <ac:inkMk id="1024" creationId="{21046DFC-B9F9-BA0D-1E5A-ED80F376C525}"/>
          </ac:inkMkLst>
        </pc:inkChg>
        <pc:inkChg chg="add mod">
          <ac:chgData name="Kim Owen" userId="6203f9cf-b342-422c-934b-0e31a887b3b5" providerId="ADAL" clId="{B9FD25EA-3BA8-4EA3-9132-CD7B18768075}" dt="2024-01-31T16:03:34.725" v="201"/>
          <ac:inkMkLst>
            <pc:docMk/>
            <pc:sldMk cId="3863231916" sldId="418"/>
            <ac:inkMk id="1025" creationId="{34BA6261-9F56-7451-A542-2F939AF7F5C3}"/>
          </ac:inkMkLst>
        </pc:inkChg>
        <pc:inkChg chg="add mod">
          <ac:chgData name="Kim Owen" userId="6203f9cf-b342-422c-934b-0e31a887b3b5" providerId="ADAL" clId="{B9FD25EA-3BA8-4EA3-9132-CD7B18768075}" dt="2024-01-31T16:03:34.725" v="201"/>
          <ac:inkMkLst>
            <pc:docMk/>
            <pc:sldMk cId="3863231916" sldId="418"/>
            <ac:inkMk id="1032" creationId="{7ADBFB13-066D-0DA4-0826-C583C3903CE5}"/>
          </ac:inkMkLst>
        </pc:inkChg>
        <pc:inkChg chg="add mod">
          <ac:chgData name="Kim Owen" userId="6203f9cf-b342-422c-934b-0e31a887b3b5" providerId="ADAL" clId="{B9FD25EA-3BA8-4EA3-9132-CD7B18768075}" dt="2024-01-31T16:03:44.967" v="216"/>
          <ac:inkMkLst>
            <pc:docMk/>
            <pc:sldMk cId="3863231916" sldId="418"/>
            <ac:inkMk id="1034" creationId="{B6A2E58D-16F4-9544-48E8-196285CD303C}"/>
          </ac:inkMkLst>
        </pc:inkChg>
        <pc:inkChg chg="add mod">
          <ac:chgData name="Kim Owen" userId="6203f9cf-b342-422c-934b-0e31a887b3b5" providerId="ADAL" clId="{B9FD25EA-3BA8-4EA3-9132-CD7B18768075}" dt="2024-01-31T16:03:44.967" v="216"/>
          <ac:inkMkLst>
            <pc:docMk/>
            <pc:sldMk cId="3863231916" sldId="418"/>
            <ac:inkMk id="1035" creationId="{9781A252-3A1B-0DA4-35F4-88B879994AFA}"/>
          </ac:inkMkLst>
        </pc:inkChg>
        <pc:inkChg chg="add mod">
          <ac:chgData name="Kim Owen" userId="6203f9cf-b342-422c-934b-0e31a887b3b5" providerId="ADAL" clId="{B9FD25EA-3BA8-4EA3-9132-CD7B18768075}" dt="2024-01-31T16:03:44.967" v="216"/>
          <ac:inkMkLst>
            <pc:docMk/>
            <pc:sldMk cId="3863231916" sldId="418"/>
            <ac:inkMk id="1036" creationId="{E01B2A06-33BF-EC78-1637-0F0AD88997F9}"/>
          </ac:inkMkLst>
        </pc:inkChg>
        <pc:inkChg chg="add mod">
          <ac:chgData name="Kim Owen" userId="6203f9cf-b342-422c-934b-0e31a887b3b5" providerId="ADAL" clId="{B9FD25EA-3BA8-4EA3-9132-CD7B18768075}" dt="2024-01-31T16:03:44.967" v="216"/>
          <ac:inkMkLst>
            <pc:docMk/>
            <pc:sldMk cId="3863231916" sldId="418"/>
            <ac:inkMk id="1037" creationId="{952868FC-86B4-67E7-1C1D-B5020BBEAFDD}"/>
          </ac:inkMkLst>
        </pc:inkChg>
        <pc:inkChg chg="add mod">
          <ac:chgData name="Kim Owen" userId="6203f9cf-b342-422c-934b-0e31a887b3b5" providerId="ADAL" clId="{B9FD25EA-3BA8-4EA3-9132-CD7B18768075}" dt="2024-01-31T16:03:44.967" v="216"/>
          <ac:inkMkLst>
            <pc:docMk/>
            <pc:sldMk cId="3863231916" sldId="418"/>
            <ac:inkMk id="1038" creationId="{CD633B77-5AF6-941A-4D8D-B350BA204E95}"/>
          </ac:inkMkLst>
        </pc:inkChg>
        <pc:inkChg chg="add mod">
          <ac:chgData name="Kim Owen" userId="6203f9cf-b342-422c-934b-0e31a887b3b5" providerId="ADAL" clId="{B9FD25EA-3BA8-4EA3-9132-CD7B18768075}" dt="2024-01-31T16:03:44.967" v="216"/>
          <ac:inkMkLst>
            <pc:docMk/>
            <pc:sldMk cId="3863231916" sldId="418"/>
            <ac:inkMk id="1039" creationId="{6F136C6C-8793-E3D3-6CA0-3F6E68321D78}"/>
          </ac:inkMkLst>
        </pc:inkChg>
        <pc:inkChg chg="add mod">
          <ac:chgData name="Kim Owen" userId="6203f9cf-b342-422c-934b-0e31a887b3b5" providerId="ADAL" clId="{B9FD25EA-3BA8-4EA3-9132-CD7B18768075}" dt="2024-01-31T16:03:44.967" v="216"/>
          <ac:inkMkLst>
            <pc:docMk/>
            <pc:sldMk cId="3863231916" sldId="418"/>
            <ac:inkMk id="1040" creationId="{7E3505E1-CE86-0CA9-A976-5ECE51917168}"/>
          </ac:inkMkLst>
        </pc:inkChg>
        <pc:inkChg chg="add mod">
          <ac:chgData name="Kim Owen" userId="6203f9cf-b342-422c-934b-0e31a887b3b5" providerId="ADAL" clId="{B9FD25EA-3BA8-4EA3-9132-CD7B18768075}" dt="2024-01-31T16:03:44.967" v="216"/>
          <ac:inkMkLst>
            <pc:docMk/>
            <pc:sldMk cId="3863231916" sldId="418"/>
            <ac:inkMk id="1041" creationId="{79D2DD48-7301-A022-CB53-B1BCCF283C81}"/>
          </ac:inkMkLst>
        </pc:inkChg>
        <pc:inkChg chg="add mod">
          <ac:chgData name="Kim Owen" userId="6203f9cf-b342-422c-934b-0e31a887b3b5" providerId="ADAL" clId="{B9FD25EA-3BA8-4EA3-9132-CD7B18768075}" dt="2024-01-31T16:03:44.967" v="216"/>
          <ac:inkMkLst>
            <pc:docMk/>
            <pc:sldMk cId="3863231916" sldId="418"/>
            <ac:inkMk id="1042" creationId="{87237BFE-0C8F-A61C-BBC2-CA6684FA5336}"/>
          </ac:inkMkLst>
        </pc:inkChg>
        <pc:inkChg chg="add mod">
          <ac:chgData name="Kim Owen" userId="6203f9cf-b342-422c-934b-0e31a887b3b5" providerId="ADAL" clId="{B9FD25EA-3BA8-4EA3-9132-CD7B18768075}" dt="2024-01-31T16:03:44.967" v="216"/>
          <ac:inkMkLst>
            <pc:docMk/>
            <pc:sldMk cId="3863231916" sldId="418"/>
            <ac:inkMk id="1043" creationId="{0882BF43-C18C-8E62-8620-28A0A858A879}"/>
          </ac:inkMkLst>
        </pc:inkChg>
        <pc:inkChg chg="add mod">
          <ac:chgData name="Kim Owen" userId="6203f9cf-b342-422c-934b-0e31a887b3b5" providerId="ADAL" clId="{B9FD25EA-3BA8-4EA3-9132-CD7B18768075}" dt="2024-01-31T16:03:44.967" v="216"/>
          <ac:inkMkLst>
            <pc:docMk/>
            <pc:sldMk cId="3863231916" sldId="418"/>
            <ac:inkMk id="1046" creationId="{211B0C7B-F4B8-FEF8-C421-D9D9620EB67B}"/>
          </ac:inkMkLst>
        </pc:inkChg>
        <pc:inkChg chg="add mod">
          <ac:chgData name="Kim Owen" userId="6203f9cf-b342-422c-934b-0e31a887b3b5" providerId="ADAL" clId="{B9FD25EA-3BA8-4EA3-9132-CD7B18768075}" dt="2024-01-31T16:03:44.967" v="216"/>
          <ac:inkMkLst>
            <pc:docMk/>
            <pc:sldMk cId="3863231916" sldId="418"/>
            <ac:inkMk id="1047" creationId="{FFE8BE30-6835-18F4-20DC-634E2D36DC8A}"/>
          </ac:inkMkLst>
        </pc:inkChg>
        <pc:inkChg chg="add mod">
          <ac:chgData name="Kim Owen" userId="6203f9cf-b342-422c-934b-0e31a887b3b5" providerId="ADAL" clId="{B9FD25EA-3BA8-4EA3-9132-CD7B18768075}" dt="2024-01-31T16:03:44.967" v="216"/>
          <ac:inkMkLst>
            <pc:docMk/>
            <pc:sldMk cId="3863231916" sldId="418"/>
            <ac:inkMk id="1048" creationId="{91BBF490-6156-EFFD-7DBE-13004CFFEAF5}"/>
          </ac:inkMkLst>
        </pc:inkChg>
      </pc:sldChg>
      <pc:sldChg chg="addSp delSp modSp mod">
        <pc:chgData name="Kim Owen" userId="6203f9cf-b342-422c-934b-0e31a887b3b5" providerId="ADAL" clId="{B9FD25EA-3BA8-4EA3-9132-CD7B18768075}" dt="2024-02-01T15:17:18.985" v="661" actId="20577"/>
        <pc:sldMkLst>
          <pc:docMk/>
          <pc:sldMk cId="3951385822" sldId="419"/>
        </pc:sldMkLst>
        <pc:spChg chg="mod">
          <ac:chgData name="Kim Owen" userId="6203f9cf-b342-422c-934b-0e31a887b3b5" providerId="ADAL" clId="{B9FD25EA-3BA8-4EA3-9132-CD7B18768075}" dt="2024-02-01T15:17:18.985" v="661" actId="20577"/>
          <ac:spMkLst>
            <pc:docMk/>
            <pc:sldMk cId="3951385822" sldId="419"/>
            <ac:spMk id="3" creationId="{147C3092-5649-23CA-4047-81230C549C29}"/>
          </ac:spMkLst>
        </pc:spChg>
        <pc:grpChg chg="del mod">
          <ac:chgData name="Kim Owen" userId="6203f9cf-b342-422c-934b-0e31a887b3b5" providerId="ADAL" clId="{B9FD25EA-3BA8-4EA3-9132-CD7B18768075}" dt="2024-01-31T16:13:07.001" v="584"/>
          <ac:grpSpMkLst>
            <pc:docMk/>
            <pc:sldMk cId="3951385822" sldId="419"/>
            <ac:grpSpMk id="7" creationId="{C40D0CDB-583C-4197-1350-EC12D9AFEBD0}"/>
          </ac:grpSpMkLst>
        </pc:grpChg>
        <pc:grpChg chg="mod">
          <ac:chgData name="Kim Owen" userId="6203f9cf-b342-422c-934b-0e31a887b3b5" providerId="ADAL" clId="{B9FD25EA-3BA8-4EA3-9132-CD7B18768075}" dt="2024-01-31T16:14:13.131" v="640"/>
          <ac:grpSpMkLst>
            <pc:docMk/>
            <pc:sldMk cId="3951385822" sldId="419"/>
            <ac:grpSpMk id="11" creationId="{FCE36762-804A-052D-D156-9BD260608B07}"/>
          </ac:grpSpMkLst>
        </pc:grpChg>
        <pc:grpChg chg="del mod">
          <ac:chgData name="Kim Owen" userId="6203f9cf-b342-422c-934b-0e31a887b3b5" providerId="ADAL" clId="{B9FD25EA-3BA8-4EA3-9132-CD7B18768075}" dt="2024-01-31T16:13:12.463" v="589"/>
          <ac:grpSpMkLst>
            <pc:docMk/>
            <pc:sldMk cId="3951385822" sldId="419"/>
            <ac:grpSpMk id="14" creationId="{AB97CCC3-B278-921D-D18F-8DA95C6CCCD3}"/>
          </ac:grpSpMkLst>
        </pc:grpChg>
        <pc:grpChg chg="mod">
          <ac:chgData name="Kim Owen" userId="6203f9cf-b342-422c-934b-0e31a887b3b5" providerId="ADAL" clId="{B9FD25EA-3BA8-4EA3-9132-CD7B18768075}" dt="2024-01-31T16:13:12.463" v="589"/>
          <ac:grpSpMkLst>
            <pc:docMk/>
            <pc:sldMk cId="3951385822" sldId="419"/>
            <ac:grpSpMk id="16" creationId="{097B8EC8-BFB8-E10D-26C6-A6DB3E78CD42}"/>
          </ac:grpSpMkLst>
        </pc:grpChg>
        <pc:grpChg chg="mod">
          <ac:chgData name="Kim Owen" userId="6203f9cf-b342-422c-934b-0e31a887b3b5" providerId="ADAL" clId="{B9FD25EA-3BA8-4EA3-9132-CD7B18768075}" dt="2024-01-31T16:13:20.332" v="595"/>
          <ac:grpSpMkLst>
            <pc:docMk/>
            <pc:sldMk cId="3951385822" sldId="419"/>
            <ac:grpSpMk id="22" creationId="{F4022553-407A-3E17-5F4B-D64876012BED}"/>
          </ac:grpSpMkLst>
        </pc:grpChg>
        <pc:grpChg chg="del mod">
          <ac:chgData name="Kim Owen" userId="6203f9cf-b342-422c-934b-0e31a887b3b5" providerId="ADAL" clId="{B9FD25EA-3BA8-4EA3-9132-CD7B18768075}" dt="2024-01-31T16:13:25.972" v="601"/>
          <ac:grpSpMkLst>
            <pc:docMk/>
            <pc:sldMk cId="3951385822" sldId="419"/>
            <ac:grpSpMk id="25" creationId="{7748A06A-E307-DAE6-17E2-306B8CF4F897}"/>
          </ac:grpSpMkLst>
        </pc:grpChg>
        <pc:grpChg chg="del mod">
          <ac:chgData name="Kim Owen" userId="6203f9cf-b342-422c-934b-0e31a887b3b5" providerId="ADAL" clId="{B9FD25EA-3BA8-4EA3-9132-CD7B18768075}" dt="2024-01-31T16:13:30.833" v="606"/>
          <ac:grpSpMkLst>
            <pc:docMk/>
            <pc:sldMk cId="3951385822" sldId="419"/>
            <ac:grpSpMk id="28" creationId="{E98E6389-A1BB-4C23-AA60-E1B4BB4778FC}"/>
          </ac:grpSpMkLst>
        </pc:grpChg>
        <pc:grpChg chg="del mod">
          <ac:chgData name="Kim Owen" userId="6203f9cf-b342-422c-934b-0e31a887b3b5" providerId="ADAL" clId="{B9FD25EA-3BA8-4EA3-9132-CD7B18768075}" dt="2024-01-31T16:13:33.808" v="610"/>
          <ac:grpSpMkLst>
            <pc:docMk/>
            <pc:sldMk cId="3951385822" sldId="419"/>
            <ac:grpSpMk id="33" creationId="{B0102770-6E20-74E6-171B-E91A8C6675EA}"/>
          </ac:grpSpMkLst>
        </pc:grpChg>
        <pc:grpChg chg="del mod">
          <ac:chgData name="Kim Owen" userId="6203f9cf-b342-422c-934b-0e31a887b3b5" providerId="ADAL" clId="{B9FD25EA-3BA8-4EA3-9132-CD7B18768075}" dt="2024-01-31T16:14:33.022" v="654"/>
          <ac:grpSpMkLst>
            <pc:docMk/>
            <pc:sldMk cId="3951385822" sldId="419"/>
            <ac:grpSpMk id="37" creationId="{4C635829-507E-26F9-1D66-F94AE1DAFC4C}"/>
          </ac:grpSpMkLst>
        </pc:grpChg>
        <pc:grpChg chg="del mod">
          <ac:chgData name="Kim Owen" userId="6203f9cf-b342-422c-934b-0e31a887b3b5" providerId="ADAL" clId="{B9FD25EA-3BA8-4EA3-9132-CD7B18768075}" dt="2024-01-31T16:13:43.213" v="619"/>
          <ac:grpSpMkLst>
            <pc:docMk/>
            <pc:sldMk cId="3951385822" sldId="419"/>
            <ac:grpSpMk id="42" creationId="{655025DC-D380-B457-36FC-66CDEE6D7632}"/>
          </ac:grpSpMkLst>
        </pc:grpChg>
        <pc:grpChg chg="mod">
          <ac:chgData name="Kim Owen" userId="6203f9cf-b342-422c-934b-0e31a887b3b5" providerId="ADAL" clId="{B9FD25EA-3BA8-4EA3-9132-CD7B18768075}" dt="2024-01-31T16:13:43.213" v="619"/>
          <ac:grpSpMkLst>
            <pc:docMk/>
            <pc:sldMk cId="3951385822" sldId="419"/>
            <ac:grpSpMk id="46" creationId="{37E339F0-4FD0-4433-50A1-DB6EAEC544EC}"/>
          </ac:grpSpMkLst>
        </pc:grpChg>
        <pc:grpChg chg="mod">
          <ac:chgData name="Kim Owen" userId="6203f9cf-b342-422c-934b-0e31a887b3b5" providerId="ADAL" clId="{B9FD25EA-3BA8-4EA3-9132-CD7B18768075}" dt="2024-01-31T16:13:45.683" v="623"/>
          <ac:grpSpMkLst>
            <pc:docMk/>
            <pc:sldMk cId="3951385822" sldId="419"/>
            <ac:grpSpMk id="50" creationId="{5BD2E8AB-52A7-CED0-BBFB-9CD35F8939BB}"/>
          </ac:grpSpMkLst>
        </pc:grpChg>
        <pc:grpChg chg="mod">
          <ac:chgData name="Kim Owen" userId="6203f9cf-b342-422c-934b-0e31a887b3b5" providerId="ADAL" clId="{B9FD25EA-3BA8-4EA3-9132-CD7B18768075}" dt="2024-01-31T16:13:53.414" v="631"/>
          <ac:grpSpMkLst>
            <pc:docMk/>
            <pc:sldMk cId="3951385822" sldId="419"/>
            <ac:grpSpMk id="58" creationId="{2D307D8F-63A7-A508-C14C-C580E672D84F}"/>
          </ac:grpSpMkLst>
        </pc:grpChg>
        <pc:grpChg chg="del mod">
          <ac:chgData name="Kim Owen" userId="6203f9cf-b342-422c-934b-0e31a887b3b5" providerId="ADAL" clId="{B9FD25EA-3BA8-4EA3-9132-CD7B18768075}" dt="2024-01-31T16:14:09.953" v="637"/>
          <ac:grpSpMkLst>
            <pc:docMk/>
            <pc:sldMk cId="3951385822" sldId="419"/>
            <ac:grpSpMk id="63" creationId="{2C4B787D-7BD3-6FAB-9E22-C0394A325155}"/>
          </ac:grpSpMkLst>
        </pc:grpChg>
        <pc:grpChg chg="del mod">
          <ac:chgData name="Kim Owen" userId="6203f9cf-b342-422c-934b-0e31a887b3b5" providerId="ADAL" clId="{B9FD25EA-3BA8-4EA3-9132-CD7B18768075}" dt="2024-01-31T16:14:20.390" v="645"/>
          <ac:grpSpMkLst>
            <pc:docMk/>
            <pc:sldMk cId="3951385822" sldId="419"/>
            <ac:grpSpMk id="66" creationId="{E7102BA0-7D57-814C-8182-CE74693CF79C}"/>
          </ac:grpSpMkLst>
        </pc:grpChg>
        <pc:grpChg chg="mod">
          <ac:chgData name="Kim Owen" userId="6203f9cf-b342-422c-934b-0e31a887b3b5" providerId="ADAL" clId="{B9FD25EA-3BA8-4EA3-9132-CD7B18768075}" dt="2024-01-31T16:14:20.390" v="645"/>
          <ac:grpSpMkLst>
            <pc:docMk/>
            <pc:sldMk cId="3951385822" sldId="419"/>
            <ac:grpSpMk id="68" creationId="{FF7BC4F5-3E55-2302-E3BE-9B64A4B346BB}"/>
          </ac:grpSpMkLst>
        </pc:grpChg>
        <pc:grpChg chg="mod">
          <ac:chgData name="Kim Owen" userId="6203f9cf-b342-422c-934b-0e31a887b3b5" providerId="ADAL" clId="{B9FD25EA-3BA8-4EA3-9132-CD7B18768075}" dt="2024-01-31T16:14:33.022" v="654"/>
          <ac:grpSpMkLst>
            <pc:docMk/>
            <pc:sldMk cId="3951385822" sldId="419"/>
            <ac:grpSpMk id="77" creationId="{4B9E27E8-09A1-6B65-016E-A3F88E454BB5}"/>
          </ac:grpSpMkLst>
        </pc:grpChg>
        <pc:grpChg chg="mod">
          <ac:chgData name="Kim Owen" userId="6203f9cf-b342-422c-934b-0e31a887b3b5" providerId="ADAL" clId="{B9FD25EA-3BA8-4EA3-9132-CD7B18768075}" dt="2024-01-31T16:14:33.022" v="654"/>
          <ac:grpSpMkLst>
            <pc:docMk/>
            <pc:sldMk cId="3951385822" sldId="419"/>
            <ac:grpSpMk id="78" creationId="{08E924C3-8056-8401-8C4E-211F14497C1F}"/>
          </ac:grpSpMkLst>
        </pc:grpChg>
        <pc:inkChg chg="add mod">
          <ac:chgData name="Kim Owen" userId="6203f9cf-b342-422c-934b-0e31a887b3b5" providerId="ADAL" clId="{B9FD25EA-3BA8-4EA3-9132-CD7B18768075}" dt="2024-01-31T16:14:13.131" v="640"/>
          <ac:inkMkLst>
            <pc:docMk/>
            <pc:sldMk cId="3951385822" sldId="419"/>
            <ac:inkMk id="4" creationId="{20B59055-C4FF-7A66-C59E-2316CE23F7FD}"/>
          </ac:inkMkLst>
        </pc:inkChg>
        <pc:inkChg chg="add mod">
          <ac:chgData name="Kim Owen" userId="6203f9cf-b342-422c-934b-0e31a887b3b5" providerId="ADAL" clId="{B9FD25EA-3BA8-4EA3-9132-CD7B18768075}" dt="2024-01-31T16:14:13.131" v="640"/>
          <ac:inkMkLst>
            <pc:docMk/>
            <pc:sldMk cId="3951385822" sldId="419"/>
            <ac:inkMk id="5" creationId="{F769A38A-B6A7-46CB-A7CB-747BB6CEC461}"/>
          </ac:inkMkLst>
        </pc:inkChg>
        <pc:inkChg chg="add mod">
          <ac:chgData name="Kim Owen" userId="6203f9cf-b342-422c-934b-0e31a887b3b5" providerId="ADAL" clId="{B9FD25EA-3BA8-4EA3-9132-CD7B18768075}" dt="2024-01-31T16:14:13.131" v="640"/>
          <ac:inkMkLst>
            <pc:docMk/>
            <pc:sldMk cId="3951385822" sldId="419"/>
            <ac:inkMk id="6" creationId="{AF08C5AF-9016-FBE9-43C5-B1273689A93B}"/>
          </ac:inkMkLst>
        </pc:inkChg>
        <pc:inkChg chg="add del mod">
          <ac:chgData name="Kim Owen" userId="6203f9cf-b342-422c-934b-0e31a887b3b5" providerId="ADAL" clId="{B9FD25EA-3BA8-4EA3-9132-CD7B18768075}" dt="2024-01-31T16:14:13.130" v="638"/>
          <ac:inkMkLst>
            <pc:docMk/>
            <pc:sldMk cId="3951385822" sldId="419"/>
            <ac:inkMk id="8" creationId="{3ABEC95D-B81A-CAE8-5F6B-4914D27E0C0E}"/>
          </ac:inkMkLst>
        </pc:inkChg>
        <pc:inkChg chg="add del mod">
          <ac:chgData name="Kim Owen" userId="6203f9cf-b342-422c-934b-0e31a887b3b5" providerId="ADAL" clId="{B9FD25EA-3BA8-4EA3-9132-CD7B18768075}" dt="2024-01-31T16:14:13.131" v="640"/>
          <ac:inkMkLst>
            <pc:docMk/>
            <pc:sldMk cId="3951385822" sldId="419"/>
            <ac:inkMk id="9" creationId="{E0F9CC9E-453C-328E-FCBC-9ABBDF42C11C}"/>
          </ac:inkMkLst>
        </pc:inkChg>
        <pc:inkChg chg="add del mod">
          <ac:chgData name="Kim Owen" userId="6203f9cf-b342-422c-934b-0e31a887b3b5" providerId="ADAL" clId="{B9FD25EA-3BA8-4EA3-9132-CD7B18768075}" dt="2024-01-31T16:14:13.131" v="639"/>
          <ac:inkMkLst>
            <pc:docMk/>
            <pc:sldMk cId="3951385822" sldId="419"/>
            <ac:inkMk id="10" creationId="{F49C9AB8-7AEB-A3E9-7793-A8985CBE1C14}"/>
          </ac:inkMkLst>
        </pc:inkChg>
        <pc:inkChg chg="add mod">
          <ac:chgData name="Kim Owen" userId="6203f9cf-b342-422c-934b-0e31a887b3b5" providerId="ADAL" clId="{B9FD25EA-3BA8-4EA3-9132-CD7B18768075}" dt="2024-01-31T16:13:12.463" v="589"/>
          <ac:inkMkLst>
            <pc:docMk/>
            <pc:sldMk cId="3951385822" sldId="419"/>
            <ac:inkMk id="12" creationId="{E5CBAB3D-CAEE-6673-974B-69ADBAC83D8D}"/>
          </ac:inkMkLst>
        </pc:inkChg>
        <pc:inkChg chg="add mod">
          <ac:chgData name="Kim Owen" userId="6203f9cf-b342-422c-934b-0e31a887b3b5" providerId="ADAL" clId="{B9FD25EA-3BA8-4EA3-9132-CD7B18768075}" dt="2024-01-31T16:13:12.463" v="589"/>
          <ac:inkMkLst>
            <pc:docMk/>
            <pc:sldMk cId="3951385822" sldId="419"/>
            <ac:inkMk id="13" creationId="{80301128-5862-CA96-B1E4-E443238E50E5}"/>
          </ac:inkMkLst>
        </pc:inkChg>
        <pc:inkChg chg="add mod">
          <ac:chgData name="Kim Owen" userId="6203f9cf-b342-422c-934b-0e31a887b3b5" providerId="ADAL" clId="{B9FD25EA-3BA8-4EA3-9132-CD7B18768075}" dt="2024-01-31T16:13:12.463" v="589"/>
          <ac:inkMkLst>
            <pc:docMk/>
            <pc:sldMk cId="3951385822" sldId="419"/>
            <ac:inkMk id="15" creationId="{22E2A125-61B7-8136-8F73-E9D42EF14763}"/>
          </ac:inkMkLst>
        </pc:inkChg>
        <pc:inkChg chg="add mod">
          <ac:chgData name="Kim Owen" userId="6203f9cf-b342-422c-934b-0e31a887b3b5" providerId="ADAL" clId="{B9FD25EA-3BA8-4EA3-9132-CD7B18768075}" dt="2024-01-31T16:13:20.332" v="595"/>
          <ac:inkMkLst>
            <pc:docMk/>
            <pc:sldMk cId="3951385822" sldId="419"/>
            <ac:inkMk id="17" creationId="{93523AB0-F591-9337-9EC4-3BE3F44E97CC}"/>
          </ac:inkMkLst>
        </pc:inkChg>
        <pc:inkChg chg="add mod">
          <ac:chgData name="Kim Owen" userId="6203f9cf-b342-422c-934b-0e31a887b3b5" providerId="ADAL" clId="{B9FD25EA-3BA8-4EA3-9132-CD7B18768075}" dt="2024-01-31T16:13:20.332" v="595"/>
          <ac:inkMkLst>
            <pc:docMk/>
            <pc:sldMk cId="3951385822" sldId="419"/>
            <ac:inkMk id="18" creationId="{8C7F1DBA-95C5-8A0E-F924-5F91315FC22C}"/>
          </ac:inkMkLst>
        </pc:inkChg>
        <pc:inkChg chg="add mod">
          <ac:chgData name="Kim Owen" userId="6203f9cf-b342-422c-934b-0e31a887b3b5" providerId="ADAL" clId="{B9FD25EA-3BA8-4EA3-9132-CD7B18768075}" dt="2024-01-31T16:13:20.332" v="595"/>
          <ac:inkMkLst>
            <pc:docMk/>
            <pc:sldMk cId="3951385822" sldId="419"/>
            <ac:inkMk id="19" creationId="{1FD62529-6C4E-C132-37FB-6D30C15C507C}"/>
          </ac:inkMkLst>
        </pc:inkChg>
        <pc:inkChg chg="add mod">
          <ac:chgData name="Kim Owen" userId="6203f9cf-b342-422c-934b-0e31a887b3b5" providerId="ADAL" clId="{B9FD25EA-3BA8-4EA3-9132-CD7B18768075}" dt="2024-01-31T16:13:20.332" v="595"/>
          <ac:inkMkLst>
            <pc:docMk/>
            <pc:sldMk cId="3951385822" sldId="419"/>
            <ac:inkMk id="20" creationId="{31311B79-F240-6233-6C4A-DE418AE270C4}"/>
          </ac:inkMkLst>
        </pc:inkChg>
        <pc:inkChg chg="add mod">
          <ac:chgData name="Kim Owen" userId="6203f9cf-b342-422c-934b-0e31a887b3b5" providerId="ADAL" clId="{B9FD25EA-3BA8-4EA3-9132-CD7B18768075}" dt="2024-01-31T16:13:20.332" v="595"/>
          <ac:inkMkLst>
            <pc:docMk/>
            <pc:sldMk cId="3951385822" sldId="419"/>
            <ac:inkMk id="21" creationId="{643A1B7E-2C5A-7626-54AD-B455F44B1462}"/>
          </ac:inkMkLst>
        </pc:inkChg>
        <pc:inkChg chg="add mod">
          <ac:chgData name="Kim Owen" userId="6203f9cf-b342-422c-934b-0e31a887b3b5" providerId="ADAL" clId="{B9FD25EA-3BA8-4EA3-9132-CD7B18768075}" dt="2024-01-31T16:14:33.022" v="654"/>
          <ac:inkMkLst>
            <pc:docMk/>
            <pc:sldMk cId="3951385822" sldId="419"/>
            <ac:inkMk id="23" creationId="{FC4AFBC2-5887-A538-EC0A-AA7EE0C05612}"/>
          </ac:inkMkLst>
        </pc:inkChg>
        <pc:inkChg chg="add mod">
          <ac:chgData name="Kim Owen" userId="6203f9cf-b342-422c-934b-0e31a887b3b5" providerId="ADAL" clId="{B9FD25EA-3BA8-4EA3-9132-CD7B18768075}" dt="2024-01-31T16:14:33.022" v="654"/>
          <ac:inkMkLst>
            <pc:docMk/>
            <pc:sldMk cId="3951385822" sldId="419"/>
            <ac:inkMk id="24" creationId="{FFB18EBF-4F48-6FAB-D54F-2FB41C636719}"/>
          </ac:inkMkLst>
        </pc:inkChg>
        <pc:inkChg chg="add mod">
          <ac:chgData name="Kim Owen" userId="6203f9cf-b342-422c-934b-0e31a887b3b5" providerId="ADAL" clId="{B9FD25EA-3BA8-4EA3-9132-CD7B18768075}" dt="2024-01-31T16:14:33.022" v="654"/>
          <ac:inkMkLst>
            <pc:docMk/>
            <pc:sldMk cId="3951385822" sldId="419"/>
            <ac:inkMk id="26" creationId="{C4049AF6-67DA-114C-2010-4F5D66F7701B}"/>
          </ac:inkMkLst>
        </pc:inkChg>
        <pc:inkChg chg="add mod">
          <ac:chgData name="Kim Owen" userId="6203f9cf-b342-422c-934b-0e31a887b3b5" providerId="ADAL" clId="{B9FD25EA-3BA8-4EA3-9132-CD7B18768075}" dt="2024-01-31T16:14:33.022" v="654"/>
          <ac:inkMkLst>
            <pc:docMk/>
            <pc:sldMk cId="3951385822" sldId="419"/>
            <ac:inkMk id="27" creationId="{CF357425-FD49-47BD-728D-B41DA39E002F}"/>
          </ac:inkMkLst>
        </pc:inkChg>
        <pc:inkChg chg="add mod">
          <ac:chgData name="Kim Owen" userId="6203f9cf-b342-422c-934b-0e31a887b3b5" providerId="ADAL" clId="{B9FD25EA-3BA8-4EA3-9132-CD7B18768075}" dt="2024-01-31T16:14:33.022" v="654"/>
          <ac:inkMkLst>
            <pc:docMk/>
            <pc:sldMk cId="3951385822" sldId="419"/>
            <ac:inkMk id="29" creationId="{6E8DBA93-302F-9862-18A5-26041254052A}"/>
          </ac:inkMkLst>
        </pc:inkChg>
        <pc:inkChg chg="add mod">
          <ac:chgData name="Kim Owen" userId="6203f9cf-b342-422c-934b-0e31a887b3b5" providerId="ADAL" clId="{B9FD25EA-3BA8-4EA3-9132-CD7B18768075}" dt="2024-01-31T16:14:33.022" v="654"/>
          <ac:inkMkLst>
            <pc:docMk/>
            <pc:sldMk cId="3951385822" sldId="419"/>
            <ac:inkMk id="30" creationId="{B14DFFA6-EDF9-2403-B9D6-EA2320EF541F}"/>
          </ac:inkMkLst>
        </pc:inkChg>
        <pc:inkChg chg="add mod">
          <ac:chgData name="Kim Owen" userId="6203f9cf-b342-422c-934b-0e31a887b3b5" providerId="ADAL" clId="{B9FD25EA-3BA8-4EA3-9132-CD7B18768075}" dt="2024-01-31T16:14:33.022" v="654"/>
          <ac:inkMkLst>
            <pc:docMk/>
            <pc:sldMk cId="3951385822" sldId="419"/>
            <ac:inkMk id="31" creationId="{0B0CA1AC-8CA9-8A0C-9DAA-56281BB85EDD}"/>
          </ac:inkMkLst>
        </pc:inkChg>
        <pc:inkChg chg="add mod">
          <ac:chgData name="Kim Owen" userId="6203f9cf-b342-422c-934b-0e31a887b3b5" providerId="ADAL" clId="{B9FD25EA-3BA8-4EA3-9132-CD7B18768075}" dt="2024-01-31T16:14:33.022" v="654"/>
          <ac:inkMkLst>
            <pc:docMk/>
            <pc:sldMk cId="3951385822" sldId="419"/>
            <ac:inkMk id="32" creationId="{61806F51-0FF7-0598-1A09-E21C8E9C0685}"/>
          </ac:inkMkLst>
        </pc:inkChg>
        <pc:inkChg chg="add mod">
          <ac:chgData name="Kim Owen" userId="6203f9cf-b342-422c-934b-0e31a887b3b5" providerId="ADAL" clId="{B9FD25EA-3BA8-4EA3-9132-CD7B18768075}" dt="2024-01-31T16:14:33.022" v="654"/>
          <ac:inkMkLst>
            <pc:docMk/>
            <pc:sldMk cId="3951385822" sldId="419"/>
            <ac:inkMk id="34" creationId="{D7769577-1CC1-870C-C4C9-F7CCE61655AE}"/>
          </ac:inkMkLst>
        </pc:inkChg>
        <pc:inkChg chg="add mod">
          <ac:chgData name="Kim Owen" userId="6203f9cf-b342-422c-934b-0e31a887b3b5" providerId="ADAL" clId="{B9FD25EA-3BA8-4EA3-9132-CD7B18768075}" dt="2024-01-31T16:14:33.022" v="654"/>
          <ac:inkMkLst>
            <pc:docMk/>
            <pc:sldMk cId="3951385822" sldId="419"/>
            <ac:inkMk id="35" creationId="{89B48F12-E3DC-6D00-BFC1-44CE5E0EE47D}"/>
          </ac:inkMkLst>
        </pc:inkChg>
        <pc:inkChg chg="add mod">
          <ac:chgData name="Kim Owen" userId="6203f9cf-b342-422c-934b-0e31a887b3b5" providerId="ADAL" clId="{B9FD25EA-3BA8-4EA3-9132-CD7B18768075}" dt="2024-01-31T16:14:33.022" v="654"/>
          <ac:inkMkLst>
            <pc:docMk/>
            <pc:sldMk cId="3951385822" sldId="419"/>
            <ac:inkMk id="36" creationId="{85C9693E-7694-E1EA-C99B-AECBB0C1ADFC}"/>
          </ac:inkMkLst>
        </pc:inkChg>
        <pc:inkChg chg="add">
          <ac:chgData name="Kim Owen" userId="6203f9cf-b342-422c-934b-0e31a887b3b5" providerId="ADAL" clId="{B9FD25EA-3BA8-4EA3-9132-CD7B18768075}" dt="2024-01-31T16:13:34.868" v="611" actId="9405"/>
          <ac:inkMkLst>
            <pc:docMk/>
            <pc:sldMk cId="3951385822" sldId="419"/>
            <ac:inkMk id="38" creationId="{08F63359-C6B2-E3CA-CC93-77946F77C0F5}"/>
          </ac:inkMkLst>
        </pc:inkChg>
        <pc:inkChg chg="add mod">
          <ac:chgData name="Kim Owen" userId="6203f9cf-b342-422c-934b-0e31a887b3b5" providerId="ADAL" clId="{B9FD25EA-3BA8-4EA3-9132-CD7B18768075}" dt="2024-01-31T16:13:43.213" v="619"/>
          <ac:inkMkLst>
            <pc:docMk/>
            <pc:sldMk cId="3951385822" sldId="419"/>
            <ac:inkMk id="39" creationId="{D6DADFB7-E3A4-F819-749D-BBFC8A335875}"/>
          </ac:inkMkLst>
        </pc:inkChg>
        <pc:inkChg chg="add mod">
          <ac:chgData name="Kim Owen" userId="6203f9cf-b342-422c-934b-0e31a887b3b5" providerId="ADAL" clId="{B9FD25EA-3BA8-4EA3-9132-CD7B18768075}" dt="2024-01-31T16:13:43.213" v="619"/>
          <ac:inkMkLst>
            <pc:docMk/>
            <pc:sldMk cId="3951385822" sldId="419"/>
            <ac:inkMk id="40" creationId="{4A2A83FD-8A3F-2286-394A-3E1082B8E085}"/>
          </ac:inkMkLst>
        </pc:inkChg>
        <pc:inkChg chg="add mod">
          <ac:chgData name="Kim Owen" userId="6203f9cf-b342-422c-934b-0e31a887b3b5" providerId="ADAL" clId="{B9FD25EA-3BA8-4EA3-9132-CD7B18768075}" dt="2024-01-31T16:13:43.213" v="619"/>
          <ac:inkMkLst>
            <pc:docMk/>
            <pc:sldMk cId="3951385822" sldId="419"/>
            <ac:inkMk id="41" creationId="{C1D974A7-6C84-9EFA-86FD-47CC95C92297}"/>
          </ac:inkMkLst>
        </pc:inkChg>
        <pc:inkChg chg="add mod">
          <ac:chgData name="Kim Owen" userId="6203f9cf-b342-422c-934b-0e31a887b3b5" providerId="ADAL" clId="{B9FD25EA-3BA8-4EA3-9132-CD7B18768075}" dt="2024-01-31T16:13:43.213" v="619"/>
          <ac:inkMkLst>
            <pc:docMk/>
            <pc:sldMk cId="3951385822" sldId="419"/>
            <ac:inkMk id="43" creationId="{8032F3C4-015F-E7DE-5465-10B1F1AB6367}"/>
          </ac:inkMkLst>
        </pc:inkChg>
        <pc:inkChg chg="add mod">
          <ac:chgData name="Kim Owen" userId="6203f9cf-b342-422c-934b-0e31a887b3b5" providerId="ADAL" clId="{B9FD25EA-3BA8-4EA3-9132-CD7B18768075}" dt="2024-01-31T16:13:43.213" v="619"/>
          <ac:inkMkLst>
            <pc:docMk/>
            <pc:sldMk cId="3951385822" sldId="419"/>
            <ac:inkMk id="44" creationId="{037DB1C2-2837-7FF7-73DF-F58DFC99D2BA}"/>
          </ac:inkMkLst>
        </pc:inkChg>
        <pc:inkChg chg="add mod">
          <ac:chgData name="Kim Owen" userId="6203f9cf-b342-422c-934b-0e31a887b3b5" providerId="ADAL" clId="{B9FD25EA-3BA8-4EA3-9132-CD7B18768075}" dt="2024-01-31T16:13:43.213" v="619"/>
          <ac:inkMkLst>
            <pc:docMk/>
            <pc:sldMk cId="3951385822" sldId="419"/>
            <ac:inkMk id="45" creationId="{D984D979-FA6B-945F-5F69-7D2D3109A0E3}"/>
          </ac:inkMkLst>
        </pc:inkChg>
        <pc:inkChg chg="add mod">
          <ac:chgData name="Kim Owen" userId="6203f9cf-b342-422c-934b-0e31a887b3b5" providerId="ADAL" clId="{B9FD25EA-3BA8-4EA3-9132-CD7B18768075}" dt="2024-01-31T16:13:45.683" v="623"/>
          <ac:inkMkLst>
            <pc:docMk/>
            <pc:sldMk cId="3951385822" sldId="419"/>
            <ac:inkMk id="47" creationId="{133E4780-8160-9BF6-F516-F135BD0D4C34}"/>
          </ac:inkMkLst>
        </pc:inkChg>
        <pc:inkChg chg="add mod">
          <ac:chgData name="Kim Owen" userId="6203f9cf-b342-422c-934b-0e31a887b3b5" providerId="ADAL" clId="{B9FD25EA-3BA8-4EA3-9132-CD7B18768075}" dt="2024-01-31T16:13:45.683" v="623"/>
          <ac:inkMkLst>
            <pc:docMk/>
            <pc:sldMk cId="3951385822" sldId="419"/>
            <ac:inkMk id="48" creationId="{8990B7BB-C506-48ED-5765-DD73D4EAEB24}"/>
          </ac:inkMkLst>
        </pc:inkChg>
        <pc:inkChg chg="add mod">
          <ac:chgData name="Kim Owen" userId="6203f9cf-b342-422c-934b-0e31a887b3b5" providerId="ADAL" clId="{B9FD25EA-3BA8-4EA3-9132-CD7B18768075}" dt="2024-01-31T16:13:45.683" v="623"/>
          <ac:inkMkLst>
            <pc:docMk/>
            <pc:sldMk cId="3951385822" sldId="419"/>
            <ac:inkMk id="49" creationId="{C0E6FC1A-50DD-D1C3-4F52-A95811AE045A}"/>
          </ac:inkMkLst>
        </pc:inkChg>
        <pc:inkChg chg="add mod">
          <ac:chgData name="Kim Owen" userId="6203f9cf-b342-422c-934b-0e31a887b3b5" providerId="ADAL" clId="{B9FD25EA-3BA8-4EA3-9132-CD7B18768075}" dt="2024-01-31T16:13:53.414" v="631"/>
          <ac:inkMkLst>
            <pc:docMk/>
            <pc:sldMk cId="3951385822" sldId="419"/>
            <ac:inkMk id="51" creationId="{3E72ECFF-7679-3F04-A72A-99A39CECC806}"/>
          </ac:inkMkLst>
        </pc:inkChg>
        <pc:inkChg chg="add mod">
          <ac:chgData name="Kim Owen" userId="6203f9cf-b342-422c-934b-0e31a887b3b5" providerId="ADAL" clId="{B9FD25EA-3BA8-4EA3-9132-CD7B18768075}" dt="2024-01-31T16:13:53.414" v="631"/>
          <ac:inkMkLst>
            <pc:docMk/>
            <pc:sldMk cId="3951385822" sldId="419"/>
            <ac:inkMk id="52" creationId="{9EFD7BA4-D786-5D39-3CC1-E9E61EC0131C}"/>
          </ac:inkMkLst>
        </pc:inkChg>
        <pc:inkChg chg="add mod">
          <ac:chgData name="Kim Owen" userId="6203f9cf-b342-422c-934b-0e31a887b3b5" providerId="ADAL" clId="{B9FD25EA-3BA8-4EA3-9132-CD7B18768075}" dt="2024-01-31T16:13:53.414" v="631"/>
          <ac:inkMkLst>
            <pc:docMk/>
            <pc:sldMk cId="3951385822" sldId="419"/>
            <ac:inkMk id="53" creationId="{29CEE6CC-38ED-111B-753F-536F8EDFF334}"/>
          </ac:inkMkLst>
        </pc:inkChg>
        <pc:inkChg chg="add mod">
          <ac:chgData name="Kim Owen" userId="6203f9cf-b342-422c-934b-0e31a887b3b5" providerId="ADAL" clId="{B9FD25EA-3BA8-4EA3-9132-CD7B18768075}" dt="2024-01-31T16:13:53.414" v="631"/>
          <ac:inkMkLst>
            <pc:docMk/>
            <pc:sldMk cId="3951385822" sldId="419"/>
            <ac:inkMk id="54" creationId="{51A533E0-FCC1-BB76-B18E-98D245BBAD01}"/>
          </ac:inkMkLst>
        </pc:inkChg>
        <pc:inkChg chg="add mod">
          <ac:chgData name="Kim Owen" userId="6203f9cf-b342-422c-934b-0e31a887b3b5" providerId="ADAL" clId="{B9FD25EA-3BA8-4EA3-9132-CD7B18768075}" dt="2024-01-31T16:13:53.414" v="631"/>
          <ac:inkMkLst>
            <pc:docMk/>
            <pc:sldMk cId="3951385822" sldId="419"/>
            <ac:inkMk id="55" creationId="{6C7ED6BB-5141-4DE9-3E59-5B3D7169B031}"/>
          </ac:inkMkLst>
        </pc:inkChg>
        <pc:inkChg chg="add mod">
          <ac:chgData name="Kim Owen" userId="6203f9cf-b342-422c-934b-0e31a887b3b5" providerId="ADAL" clId="{B9FD25EA-3BA8-4EA3-9132-CD7B18768075}" dt="2024-01-31T16:13:53.414" v="631"/>
          <ac:inkMkLst>
            <pc:docMk/>
            <pc:sldMk cId="3951385822" sldId="419"/>
            <ac:inkMk id="56" creationId="{BFA9CBE6-7F3D-D993-63C1-549FEDD5C480}"/>
          </ac:inkMkLst>
        </pc:inkChg>
        <pc:inkChg chg="add mod">
          <ac:chgData name="Kim Owen" userId="6203f9cf-b342-422c-934b-0e31a887b3b5" providerId="ADAL" clId="{B9FD25EA-3BA8-4EA3-9132-CD7B18768075}" dt="2024-01-31T16:13:53.414" v="631"/>
          <ac:inkMkLst>
            <pc:docMk/>
            <pc:sldMk cId="3951385822" sldId="419"/>
            <ac:inkMk id="57" creationId="{2C8C0485-914E-B039-3E6C-569B80AFDB18}"/>
          </ac:inkMkLst>
        </pc:inkChg>
        <pc:inkChg chg="add">
          <ac:chgData name="Kim Owen" userId="6203f9cf-b342-422c-934b-0e31a887b3b5" providerId="ADAL" clId="{B9FD25EA-3BA8-4EA3-9132-CD7B18768075}" dt="2024-01-31T16:13:58.542" v="632" actId="9405"/>
          <ac:inkMkLst>
            <pc:docMk/>
            <pc:sldMk cId="3951385822" sldId="419"/>
            <ac:inkMk id="59" creationId="{C9C4D6FC-F31D-E768-BD89-9F4809EB8E42}"/>
          </ac:inkMkLst>
        </pc:inkChg>
        <pc:inkChg chg="add">
          <ac:chgData name="Kim Owen" userId="6203f9cf-b342-422c-934b-0e31a887b3b5" providerId="ADAL" clId="{B9FD25EA-3BA8-4EA3-9132-CD7B18768075}" dt="2024-01-31T16:13:59.084" v="633" actId="9405"/>
          <ac:inkMkLst>
            <pc:docMk/>
            <pc:sldMk cId="3951385822" sldId="419"/>
            <ac:inkMk id="60" creationId="{672E7525-F705-1638-98AE-596FD5EE53D1}"/>
          </ac:inkMkLst>
        </pc:inkChg>
        <pc:inkChg chg="add mod">
          <ac:chgData name="Kim Owen" userId="6203f9cf-b342-422c-934b-0e31a887b3b5" providerId="ADAL" clId="{B9FD25EA-3BA8-4EA3-9132-CD7B18768075}" dt="2024-01-31T16:14:09.953" v="637"/>
          <ac:inkMkLst>
            <pc:docMk/>
            <pc:sldMk cId="3951385822" sldId="419"/>
            <ac:inkMk id="61" creationId="{430A160F-62D3-C814-7F6B-C74CD117BDED}"/>
          </ac:inkMkLst>
        </pc:inkChg>
        <pc:inkChg chg="add del mod">
          <ac:chgData name="Kim Owen" userId="6203f9cf-b342-422c-934b-0e31a887b3b5" providerId="ADAL" clId="{B9FD25EA-3BA8-4EA3-9132-CD7B18768075}" dt="2024-01-31T16:14:09.953" v="637"/>
          <ac:inkMkLst>
            <pc:docMk/>
            <pc:sldMk cId="3951385822" sldId="419"/>
            <ac:inkMk id="62" creationId="{E2043F81-A1CE-E8AF-9F38-13C9407CC410}"/>
          </ac:inkMkLst>
        </pc:inkChg>
        <pc:inkChg chg="add mod">
          <ac:chgData name="Kim Owen" userId="6203f9cf-b342-422c-934b-0e31a887b3b5" providerId="ADAL" clId="{B9FD25EA-3BA8-4EA3-9132-CD7B18768075}" dt="2024-01-31T16:14:20.390" v="645"/>
          <ac:inkMkLst>
            <pc:docMk/>
            <pc:sldMk cId="3951385822" sldId="419"/>
            <ac:inkMk id="64" creationId="{93FF8F24-57DF-1D07-D125-CA5DAFC591E9}"/>
          </ac:inkMkLst>
        </pc:inkChg>
        <pc:inkChg chg="add mod">
          <ac:chgData name="Kim Owen" userId="6203f9cf-b342-422c-934b-0e31a887b3b5" providerId="ADAL" clId="{B9FD25EA-3BA8-4EA3-9132-CD7B18768075}" dt="2024-01-31T16:14:20.390" v="645"/>
          <ac:inkMkLst>
            <pc:docMk/>
            <pc:sldMk cId="3951385822" sldId="419"/>
            <ac:inkMk id="65" creationId="{F8A4AB01-394F-EB7B-77B5-F278BC26D07F}"/>
          </ac:inkMkLst>
        </pc:inkChg>
        <pc:inkChg chg="add mod">
          <ac:chgData name="Kim Owen" userId="6203f9cf-b342-422c-934b-0e31a887b3b5" providerId="ADAL" clId="{B9FD25EA-3BA8-4EA3-9132-CD7B18768075}" dt="2024-01-31T16:14:20.390" v="645"/>
          <ac:inkMkLst>
            <pc:docMk/>
            <pc:sldMk cId="3951385822" sldId="419"/>
            <ac:inkMk id="67" creationId="{8EDCE85F-DB47-C235-336F-BA1E9ADFCABD}"/>
          </ac:inkMkLst>
        </pc:inkChg>
        <pc:inkChg chg="add mod">
          <ac:chgData name="Kim Owen" userId="6203f9cf-b342-422c-934b-0e31a887b3b5" providerId="ADAL" clId="{B9FD25EA-3BA8-4EA3-9132-CD7B18768075}" dt="2024-01-31T16:14:33.022" v="654"/>
          <ac:inkMkLst>
            <pc:docMk/>
            <pc:sldMk cId="3951385822" sldId="419"/>
            <ac:inkMk id="69" creationId="{AAC1E0A1-A3BC-DF27-0B8D-ABA3C3273A4F}"/>
          </ac:inkMkLst>
        </pc:inkChg>
        <pc:inkChg chg="add mod">
          <ac:chgData name="Kim Owen" userId="6203f9cf-b342-422c-934b-0e31a887b3b5" providerId="ADAL" clId="{B9FD25EA-3BA8-4EA3-9132-CD7B18768075}" dt="2024-01-31T16:14:33.022" v="654"/>
          <ac:inkMkLst>
            <pc:docMk/>
            <pc:sldMk cId="3951385822" sldId="419"/>
            <ac:inkMk id="70" creationId="{E28E0C32-E191-9D28-05E6-1C23E6D687B6}"/>
          </ac:inkMkLst>
        </pc:inkChg>
        <pc:inkChg chg="add mod">
          <ac:chgData name="Kim Owen" userId="6203f9cf-b342-422c-934b-0e31a887b3b5" providerId="ADAL" clId="{B9FD25EA-3BA8-4EA3-9132-CD7B18768075}" dt="2024-01-31T16:14:33.022" v="654"/>
          <ac:inkMkLst>
            <pc:docMk/>
            <pc:sldMk cId="3951385822" sldId="419"/>
            <ac:inkMk id="71" creationId="{FDE628E0-CBCD-DB53-9A78-F971B9FB5BA7}"/>
          </ac:inkMkLst>
        </pc:inkChg>
        <pc:inkChg chg="add mod">
          <ac:chgData name="Kim Owen" userId="6203f9cf-b342-422c-934b-0e31a887b3b5" providerId="ADAL" clId="{B9FD25EA-3BA8-4EA3-9132-CD7B18768075}" dt="2024-01-31T16:14:33.022" v="654"/>
          <ac:inkMkLst>
            <pc:docMk/>
            <pc:sldMk cId="3951385822" sldId="419"/>
            <ac:inkMk id="72" creationId="{44BD5835-7924-76DA-27F5-C7A5B68E4FFE}"/>
          </ac:inkMkLst>
        </pc:inkChg>
        <pc:inkChg chg="add mod">
          <ac:chgData name="Kim Owen" userId="6203f9cf-b342-422c-934b-0e31a887b3b5" providerId="ADAL" clId="{B9FD25EA-3BA8-4EA3-9132-CD7B18768075}" dt="2024-01-31T16:14:33.022" v="654"/>
          <ac:inkMkLst>
            <pc:docMk/>
            <pc:sldMk cId="3951385822" sldId="419"/>
            <ac:inkMk id="73" creationId="{8D425976-08BB-F760-266C-D786CFC71FE6}"/>
          </ac:inkMkLst>
        </pc:inkChg>
        <pc:inkChg chg="add mod">
          <ac:chgData name="Kim Owen" userId="6203f9cf-b342-422c-934b-0e31a887b3b5" providerId="ADAL" clId="{B9FD25EA-3BA8-4EA3-9132-CD7B18768075}" dt="2024-01-31T16:14:33.022" v="654"/>
          <ac:inkMkLst>
            <pc:docMk/>
            <pc:sldMk cId="3951385822" sldId="419"/>
            <ac:inkMk id="74" creationId="{25CCFC4E-B633-7473-BC17-CE1BA3487622}"/>
          </ac:inkMkLst>
        </pc:inkChg>
        <pc:inkChg chg="add mod">
          <ac:chgData name="Kim Owen" userId="6203f9cf-b342-422c-934b-0e31a887b3b5" providerId="ADAL" clId="{B9FD25EA-3BA8-4EA3-9132-CD7B18768075}" dt="2024-01-31T16:14:33.022" v="654"/>
          <ac:inkMkLst>
            <pc:docMk/>
            <pc:sldMk cId="3951385822" sldId="419"/>
            <ac:inkMk id="75" creationId="{5B1B363D-BEC3-20A8-DE08-2975AC242F7E}"/>
          </ac:inkMkLst>
        </pc:inkChg>
        <pc:inkChg chg="add mod">
          <ac:chgData name="Kim Owen" userId="6203f9cf-b342-422c-934b-0e31a887b3b5" providerId="ADAL" clId="{B9FD25EA-3BA8-4EA3-9132-CD7B18768075}" dt="2024-01-31T16:14:33.022" v="654"/>
          <ac:inkMkLst>
            <pc:docMk/>
            <pc:sldMk cId="3951385822" sldId="419"/>
            <ac:inkMk id="76" creationId="{3C668192-D332-A1A7-8CA7-BC56546E2EB2}"/>
          </ac:inkMkLst>
        </pc:inkChg>
      </pc:sldChg>
    </pc:docChg>
  </pc:docChgLst>
  <pc:docChgLst>
    <pc:chgData name="Kim Owen" userId="6203f9cf-b342-422c-934b-0e31a887b3b5" providerId="ADAL" clId="{BBED558A-BC2B-4505-8348-54976B59DEB0}"/>
    <pc:docChg chg="custSel addSld modSld sldOrd">
      <pc:chgData name="Kim Owen" userId="6203f9cf-b342-422c-934b-0e31a887b3b5" providerId="ADAL" clId="{BBED558A-BC2B-4505-8348-54976B59DEB0}" dt="2023-02-06T18:51:07.470" v="203"/>
      <pc:docMkLst>
        <pc:docMk/>
      </pc:docMkLst>
      <pc:sldChg chg="addSp mod">
        <pc:chgData name="Kim Owen" userId="6203f9cf-b342-422c-934b-0e31a887b3b5" providerId="ADAL" clId="{BBED558A-BC2B-4505-8348-54976B59DEB0}" dt="2023-01-05T17:10:29.474" v="0" actId="9405"/>
        <pc:sldMkLst>
          <pc:docMk/>
          <pc:sldMk cId="0" sldId="362"/>
        </pc:sldMkLst>
        <pc:inkChg chg="add">
          <ac:chgData name="Kim Owen" userId="6203f9cf-b342-422c-934b-0e31a887b3b5" providerId="ADAL" clId="{BBED558A-BC2B-4505-8348-54976B59DEB0}" dt="2023-01-05T17:10:29.474" v="0" actId="9405"/>
          <ac:inkMkLst>
            <pc:docMk/>
            <pc:sldMk cId="0" sldId="362"/>
            <ac:inkMk id="2" creationId="{BBE95CBA-43DA-C7CE-B8E4-62971C5676A6}"/>
          </ac:inkMkLst>
        </pc:inkChg>
      </pc:sldChg>
      <pc:sldChg chg="modSp mod">
        <pc:chgData name="Kim Owen" userId="6203f9cf-b342-422c-934b-0e31a887b3b5" providerId="ADAL" clId="{BBED558A-BC2B-4505-8348-54976B59DEB0}" dt="2023-01-05T17:11:20.226" v="5" actId="27636"/>
        <pc:sldMkLst>
          <pc:docMk/>
          <pc:sldMk cId="0" sldId="375"/>
        </pc:sldMkLst>
        <pc:spChg chg="mod">
          <ac:chgData name="Kim Owen" userId="6203f9cf-b342-422c-934b-0e31a887b3b5" providerId="ADAL" clId="{BBED558A-BC2B-4505-8348-54976B59DEB0}" dt="2023-01-05T17:11:20.226" v="5" actId="27636"/>
          <ac:spMkLst>
            <pc:docMk/>
            <pc:sldMk cId="0" sldId="375"/>
            <ac:spMk id="210945" creationId="{00000000-0000-0000-0000-000000000000}"/>
          </ac:spMkLst>
        </pc:spChg>
      </pc:sldChg>
      <pc:sldChg chg="ord">
        <pc:chgData name="Kim Owen" userId="6203f9cf-b342-422c-934b-0e31a887b3b5" providerId="ADAL" clId="{BBED558A-BC2B-4505-8348-54976B59DEB0}" dt="2023-02-06T18:51:07.470" v="203"/>
        <pc:sldMkLst>
          <pc:docMk/>
          <pc:sldMk cId="0" sldId="382"/>
        </pc:sldMkLst>
      </pc:sldChg>
      <pc:sldChg chg="addSp modSp mod">
        <pc:chgData name="Kim Owen" userId="6203f9cf-b342-422c-934b-0e31a887b3b5" providerId="ADAL" clId="{BBED558A-BC2B-4505-8348-54976B59DEB0}" dt="2023-01-05T17:11:32.088" v="16"/>
        <pc:sldMkLst>
          <pc:docMk/>
          <pc:sldMk cId="0" sldId="404"/>
        </pc:sldMkLst>
        <pc:grpChg chg="mod">
          <ac:chgData name="Kim Owen" userId="6203f9cf-b342-422c-934b-0e31a887b3b5" providerId="ADAL" clId="{BBED558A-BC2B-4505-8348-54976B59DEB0}" dt="2023-01-05T17:11:20.193" v="4"/>
          <ac:grpSpMkLst>
            <pc:docMk/>
            <pc:sldMk cId="0" sldId="404"/>
            <ac:grpSpMk id="5" creationId="{0C9CB465-BFF5-8F5B-B0FB-82ADB468C1A4}"/>
          </ac:grpSpMkLst>
        </pc:grpChg>
        <pc:grpChg chg="mod">
          <ac:chgData name="Kim Owen" userId="6203f9cf-b342-422c-934b-0e31a887b3b5" providerId="ADAL" clId="{BBED558A-BC2B-4505-8348-54976B59DEB0}" dt="2023-01-05T17:11:22.548" v="8"/>
          <ac:grpSpMkLst>
            <pc:docMk/>
            <pc:sldMk cId="0" sldId="404"/>
            <ac:grpSpMk id="8" creationId="{055F7681-67DE-A05C-BC64-38A98A29F821}"/>
          </ac:grpSpMkLst>
        </pc:grpChg>
        <pc:grpChg chg="mod">
          <ac:chgData name="Kim Owen" userId="6203f9cf-b342-422c-934b-0e31a887b3b5" providerId="ADAL" clId="{BBED558A-BC2B-4505-8348-54976B59DEB0}" dt="2023-01-05T17:11:26.252" v="13"/>
          <ac:grpSpMkLst>
            <pc:docMk/>
            <pc:sldMk cId="0" sldId="404"/>
            <ac:grpSpMk id="13" creationId="{5276449A-E7A9-7EDD-F161-81CC14F844AF}"/>
          </ac:grpSpMkLst>
        </pc:grpChg>
        <pc:grpChg chg="mod">
          <ac:chgData name="Kim Owen" userId="6203f9cf-b342-422c-934b-0e31a887b3b5" providerId="ADAL" clId="{BBED558A-BC2B-4505-8348-54976B59DEB0}" dt="2023-01-05T17:11:32.088" v="16"/>
          <ac:grpSpMkLst>
            <pc:docMk/>
            <pc:sldMk cId="0" sldId="404"/>
            <ac:grpSpMk id="16" creationId="{9F980058-7977-74DA-9E5A-AE6AB309A7C8}"/>
          </ac:grpSpMkLst>
        </pc:grpChg>
        <pc:inkChg chg="add mod">
          <ac:chgData name="Kim Owen" userId="6203f9cf-b342-422c-934b-0e31a887b3b5" providerId="ADAL" clId="{BBED558A-BC2B-4505-8348-54976B59DEB0}" dt="2023-01-05T17:11:20.193" v="4"/>
          <ac:inkMkLst>
            <pc:docMk/>
            <pc:sldMk cId="0" sldId="404"/>
            <ac:inkMk id="2" creationId="{939BB3D3-7C23-945A-46AB-4AC031B309D7}"/>
          </ac:inkMkLst>
        </pc:inkChg>
        <pc:inkChg chg="add mod">
          <ac:chgData name="Kim Owen" userId="6203f9cf-b342-422c-934b-0e31a887b3b5" providerId="ADAL" clId="{BBED558A-BC2B-4505-8348-54976B59DEB0}" dt="2023-01-05T17:11:20.193" v="4"/>
          <ac:inkMkLst>
            <pc:docMk/>
            <pc:sldMk cId="0" sldId="404"/>
            <ac:inkMk id="3" creationId="{F032605E-4D00-803F-DA85-A5975AFBF87F}"/>
          </ac:inkMkLst>
        </pc:inkChg>
        <pc:inkChg chg="add mod">
          <ac:chgData name="Kim Owen" userId="6203f9cf-b342-422c-934b-0e31a887b3b5" providerId="ADAL" clId="{BBED558A-BC2B-4505-8348-54976B59DEB0}" dt="2023-01-05T17:11:20.193" v="4"/>
          <ac:inkMkLst>
            <pc:docMk/>
            <pc:sldMk cId="0" sldId="404"/>
            <ac:inkMk id="4" creationId="{1412B9EB-5CEA-43F3-0E90-4D9FA86F18A5}"/>
          </ac:inkMkLst>
        </pc:inkChg>
        <pc:inkChg chg="add mod">
          <ac:chgData name="Kim Owen" userId="6203f9cf-b342-422c-934b-0e31a887b3b5" providerId="ADAL" clId="{BBED558A-BC2B-4505-8348-54976B59DEB0}" dt="2023-01-05T17:11:22.548" v="8"/>
          <ac:inkMkLst>
            <pc:docMk/>
            <pc:sldMk cId="0" sldId="404"/>
            <ac:inkMk id="6" creationId="{43807932-BFD6-966E-A2EB-DF25011F8FEC}"/>
          </ac:inkMkLst>
        </pc:inkChg>
        <pc:inkChg chg="add mod">
          <ac:chgData name="Kim Owen" userId="6203f9cf-b342-422c-934b-0e31a887b3b5" providerId="ADAL" clId="{BBED558A-BC2B-4505-8348-54976B59DEB0}" dt="2023-01-05T17:11:22.548" v="8"/>
          <ac:inkMkLst>
            <pc:docMk/>
            <pc:sldMk cId="0" sldId="404"/>
            <ac:inkMk id="7" creationId="{89E04ED9-FD53-AC55-C809-DCAA14C5FF15}"/>
          </ac:inkMkLst>
        </pc:inkChg>
        <pc:inkChg chg="add mod">
          <ac:chgData name="Kim Owen" userId="6203f9cf-b342-422c-934b-0e31a887b3b5" providerId="ADAL" clId="{BBED558A-BC2B-4505-8348-54976B59DEB0}" dt="2023-01-05T17:11:26.252" v="13"/>
          <ac:inkMkLst>
            <pc:docMk/>
            <pc:sldMk cId="0" sldId="404"/>
            <ac:inkMk id="9" creationId="{C1EFF43F-3574-6E7D-3382-C8B29638CB10}"/>
          </ac:inkMkLst>
        </pc:inkChg>
        <pc:inkChg chg="add mod">
          <ac:chgData name="Kim Owen" userId="6203f9cf-b342-422c-934b-0e31a887b3b5" providerId="ADAL" clId="{BBED558A-BC2B-4505-8348-54976B59DEB0}" dt="2023-01-05T17:11:26.252" v="13"/>
          <ac:inkMkLst>
            <pc:docMk/>
            <pc:sldMk cId="0" sldId="404"/>
            <ac:inkMk id="10" creationId="{4C388A3D-D478-6D35-4051-BA5BFEF0380E}"/>
          </ac:inkMkLst>
        </pc:inkChg>
        <pc:inkChg chg="add mod">
          <ac:chgData name="Kim Owen" userId="6203f9cf-b342-422c-934b-0e31a887b3b5" providerId="ADAL" clId="{BBED558A-BC2B-4505-8348-54976B59DEB0}" dt="2023-01-05T17:11:26.252" v="13"/>
          <ac:inkMkLst>
            <pc:docMk/>
            <pc:sldMk cId="0" sldId="404"/>
            <ac:inkMk id="11" creationId="{2E71FAC9-CB39-5A13-0C01-6B7059A2F7AC}"/>
          </ac:inkMkLst>
        </pc:inkChg>
        <pc:inkChg chg="add mod">
          <ac:chgData name="Kim Owen" userId="6203f9cf-b342-422c-934b-0e31a887b3b5" providerId="ADAL" clId="{BBED558A-BC2B-4505-8348-54976B59DEB0}" dt="2023-01-05T17:11:26.252" v="13"/>
          <ac:inkMkLst>
            <pc:docMk/>
            <pc:sldMk cId="0" sldId="404"/>
            <ac:inkMk id="12" creationId="{C1091276-C0E9-3230-5C26-FD20021B71A7}"/>
          </ac:inkMkLst>
        </pc:inkChg>
        <pc:inkChg chg="add mod">
          <ac:chgData name="Kim Owen" userId="6203f9cf-b342-422c-934b-0e31a887b3b5" providerId="ADAL" clId="{BBED558A-BC2B-4505-8348-54976B59DEB0}" dt="2023-01-05T17:11:32.088" v="16"/>
          <ac:inkMkLst>
            <pc:docMk/>
            <pc:sldMk cId="0" sldId="404"/>
            <ac:inkMk id="14" creationId="{FD7B4148-53FC-5190-1456-4C416F0B2A88}"/>
          </ac:inkMkLst>
        </pc:inkChg>
        <pc:inkChg chg="add mod">
          <ac:chgData name="Kim Owen" userId="6203f9cf-b342-422c-934b-0e31a887b3b5" providerId="ADAL" clId="{BBED558A-BC2B-4505-8348-54976B59DEB0}" dt="2023-01-05T17:11:32.088" v="16"/>
          <ac:inkMkLst>
            <pc:docMk/>
            <pc:sldMk cId="0" sldId="404"/>
            <ac:inkMk id="15" creationId="{6A3BA5E2-701A-A26B-182B-FBFBD7C7E320}"/>
          </ac:inkMkLst>
        </pc:inkChg>
      </pc:sldChg>
      <pc:sldChg chg="addSp modSp mod">
        <pc:chgData name="Kim Owen" userId="6203f9cf-b342-422c-934b-0e31a887b3b5" providerId="ADAL" clId="{BBED558A-BC2B-4505-8348-54976B59DEB0}" dt="2023-01-05T17:11:59.951" v="21"/>
        <pc:sldMkLst>
          <pc:docMk/>
          <pc:sldMk cId="0" sldId="405"/>
        </pc:sldMkLst>
        <pc:grpChg chg="mod">
          <ac:chgData name="Kim Owen" userId="6203f9cf-b342-422c-934b-0e31a887b3b5" providerId="ADAL" clId="{BBED558A-BC2B-4505-8348-54976B59DEB0}" dt="2023-01-05T17:11:59.951" v="21"/>
          <ac:grpSpMkLst>
            <pc:docMk/>
            <pc:sldMk cId="0" sldId="405"/>
            <ac:grpSpMk id="6" creationId="{970AE2F2-DC41-D2C7-7187-2A7898EE260A}"/>
          </ac:grpSpMkLst>
        </pc:grpChg>
        <pc:inkChg chg="add">
          <ac:chgData name="Kim Owen" userId="6203f9cf-b342-422c-934b-0e31a887b3b5" providerId="ADAL" clId="{BBED558A-BC2B-4505-8348-54976B59DEB0}" dt="2023-01-05T17:11:53.728" v="17" actId="9405"/>
          <ac:inkMkLst>
            <pc:docMk/>
            <pc:sldMk cId="0" sldId="405"/>
            <ac:inkMk id="2" creationId="{678897FD-7461-D085-0684-2E04A60F2BAA}"/>
          </ac:inkMkLst>
        </pc:inkChg>
        <pc:inkChg chg="add">
          <ac:chgData name="Kim Owen" userId="6203f9cf-b342-422c-934b-0e31a887b3b5" providerId="ADAL" clId="{BBED558A-BC2B-4505-8348-54976B59DEB0}" dt="2023-01-05T17:11:56.170" v="18" actId="9405"/>
          <ac:inkMkLst>
            <pc:docMk/>
            <pc:sldMk cId="0" sldId="405"/>
            <ac:inkMk id="3" creationId="{D4549802-29A3-3391-48B9-6D58ABC49E07}"/>
          </ac:inkMkLst>
        </pc:inkChg>
        <pc:inkChg chg="add mod">
          <ac:chgData name="Kim Owen" userId="6203f9cf-b342-422c-934b-0e31a887b3b5" providerId="ADAL" clId="{BBED558A-BC2B-4505-8348-54976B59DEB0}" dt="2023-01-05T17:11:59.951" v="21"/>
          <ac:inkMkLst>
            <pc:docMk/>
            <pc:sldMk cId="0" sldId="405"/>
            <ac:inkMk id="4" creationId="{7874A4C1-8C36-546E-3592-2E7515D6CD0E}"/>
          </ac:inkMkLst>
        </pc:inkChg>
        <pc:inkChg chg="add mod">
          <ac:chgData name="Kim Owen" userId="6203f9cf-b342-422c-934b-0e31a887b3b5" providerId="ADAL" clId="{BBED558A-BC2B-4505-8348-54976B59DEB0}" dt="2023-01-05T17:11:59.951" v="21"/>
          <ac:inkMkLst>
            <pc:docMk/>
            <pc:sldMk cId="0" sldId="405"/>
            <ac:inkMk id="5" creationId="{14F601D3-C3CC-5A37-18D6-61EABF8CF690}"/>
          </ac:inkMkLst>
        </pc:inkChg>
      </pc:sldChg>
      <pc:sldChg chg="modSp new mod">
        <pc:chgData name="Kim Owen" userId="6203f9cf-b342-422c-934b-0e31a887b3b5" providerId="ADAL" clId="{BBED558A-BC2B-4505-8348-54976B59DEB0}" dt="2023-01-12T21:12:06.341" v="183" actId="20577"/>
        <pc:sldMkLst>
          <pc:docMk/>
          <pc:sldMk cId="3385641452" sldId="416"/>
        </pc:sldMkLst>
        <pc:spChg chg="mod">
          <ac:chgData name="Kim Owen" userId="6203f9cf-b342-422c-934b-0e31a887b3b5" providerId="ADAL" clId="{BBED558A-BC2B-4505-8348-54976B59DEB0}" dt="2023-01-12T21:11:22.072" v="57" actId="20577"/>
          <ac:spMkLst>
            <pc:docMk/>
            <pc:sldMk cId="3385641452" sldId="416"/>
            <ac:spMk id="2" creationId="{C0F86822-3080-6A85-3050-CAB986E12B22}"/>
          </ac:spMkLst>
        </pc:spChg>
        <pc:spChg chg="mod">
          <ac:chgData name="Kim Owen" userId="6203f9cf-b342-422c-934b-0e31a887b3b5" providerId="ADAL" clId="{BBED558A-BC2B-4505-8348-54976B59DEB0}" dt="2023-01-12T21:12:06.341" v="183" actId="20577"/>
          <ac:spMkLst>
            <pc:docMk/>
            <pc:sldMk cId="3385641452" sldId="416"/>
            <ac:spMk id="3" creationId="{B23ADF81-5888-199C-1B29-D8929D4E365D}"/>
          </ac:spMkLst>
        </pc:spChg>
      </pc:sldChg>
      <pc:sldChg chg="modSp new mod">
        <pc:chgData name="Kim Owen" userId="6203f9cf-b342-422c-934b-0e31a887b3b5" providerId="ADAL" clId="{BBED558A-BC2B-4505-8348-54976B59DEB0}" dt="2023-01-12T21:12:51.450" v="199"/>
        <pc:sldMkLst>
          <pc:docMk/>
          <pc:sldMk cId="2563389966" sldId="417"/>
        </pc:sldMkLst>
        <pc:spChg chg="mod">
          <ac:chgData name="Kim Owen" userId="6203f9cf-b342-422c-934b-0e31a887b3b5" providerId="ADAL" clId="{BBED558A-BC2B-4505-8348-54976B59DEB0}" dt="2023-01-12T21:12:51.450" v="199"/>
          <ac:spMkLst>
            <pc:docMk/>
            <pc:sldMk cId="2563389966" sldId="417"/>
            <ac:spMk id="3" creationId="{147C3092-5649-23CA-4047-81230C549C29}"/>
          </ac:spMkLst>
        </pc:spChg>
      </pc:sldChg>
    </pc:docChg>
  </pc:docChgLst>
  <pc:docChgLst>
    <pc:chgData name="Kim Owen" userId="6203f9cf-b342-422c-934b-0e31a887b3b5" providerId="ADAL" clId="{B8AB3F83-47ED-4A10-9E1D-C0D589B09C70}"/>
    <pc:docChg chg="modSld">
      <pc:chgData name="Kim Owen" userId="6203f9cf-b342-422c-934b-0e31a887b3b5" providerId="ADAL" clId="{B8AB3F83-47ED-4A10-9E1D-C0D589B09C70}" dt="2024-11-04T14:00:17.381" v="1" actId="1036"/>
      <pc:docMkLst>
        <pc:docMk/>
      </pc:docMkLst>
      <pc:sldChg chg="modSp mod">
        <pc:chgData name="Kim Owen" userId="6203f9cf-b342-422c-934b-0e31a887b3b5" providerId="ADAL" clId="{B8AB3F83-47ED-4A10-9E1D-C0D589B09C70}" dt="2024-11-04T13:50:06.716" v="0" actId="14734"/>
        <pc:sldMkLst>
          <pc:docMk/>
          <pc:sldMk cId="0" sldId="352"/>
        </pc:sldMkLst>
        <pc:graphicFrameChg chg="modGraphic">
          <ac:chgData name="Kim Owen" userId="6203f9cf-b342-422c-934b-0e31a887b3b5" providerId="ADAL" clId="{B8AB3F83-47ED-4A10-9E1D-C0D589B09C70}" dt="2024-11-04T13:50:06.716" v="0" actId="14734"/>
          <ac:graphicFrameMkLst>
            <pc:docMk/>
            <pc:sldMk cId="0" sldId="352"/>
            <ac:graphicFrameMk id="4204" creationId="{00000000-0000-0000-0000-000000000000}"/>
          </ac:graphicFrameMkLst>
        </pc:graphicFrameChg>
      </pc:sldChg>
      <pc:sldChg chg="modSp mod">
        <pc:chgData name="Kim Owen" userId="6203f9cf-b342-422c-934b-0e31a887b3b5" providerId="ADAL" clId="{B8AB3F83-47ED-4A10-9E1D-C0D589B09C70}" dt="2024-11-04T14:00:17.381" v="1" actId="1036"/>
        <pc:sldMkLst>
          <pc:docMk/>
          <pc:sldMk cId="0" sldId="370"/>
        </pc:sldMkLst>
        <pc:picChg chg="mod">
          <ac:chgData name="Kim Owen" userId="6203f9cf-b342-422c-934b-0e31a887b3b5" providerId="ADAL" clId="{B8AB3F83-47ED-4A10-9E1D-C0D589B09C70}" dt="2024-11-04T14:00:17.381" v="1" actId="1036"/>
          <ac:picMkLst>
            <pc:docMk/>
            <pc:sldMk cId="0" sldId="370"/>
            <ac:picMk id="249857" creationId="{00000000-0000-0000-0000-00000000000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4-06-24T23:17:59.194" idx="1">
    <p:pos x="2660" y="1924"/>
    <p:tex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0:29.459"/>
    </inkml:context>
    <inkml:brush xml:id="br0">
      <inkml:brushProperty name="width" value="0.05" units="cm"/>
      <inkml:brushProperty name="height" value="0.05" units="cm"/>
    </inkml:brush>
  </inkml:definitions>
  <inkml:trace contextRef="#ctx0" brushRef="#br0">1 0 1351 0 0,'24'12'79'0'0,"5"2"-60"0"0,31 20-1 0 0,-52-28-3 0 0,0 0 1 0 0,1 1-1 0 0,-2-1 0 0 0,1 2 0 0 0,-1-1 0 0 0,0 1 1 0 0,10 15-1 0 0,-10-5-3 0 0,-6-16-13 0 0,-1 0 1 0 0,1 0 0 0 0,0 1 0 0 0,0-1 0 0 0,0 0 0 0 0,0 0 0 0 0,0 0 0 0 0,1 0 0 0 0,1 2-1 0 0,2 1 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25.353"/>
    </inkml:context>
    <inkml:brush xml:id="br0">
      <inkml:brushProperty name="width" value="0.05" units="cm"/>
      <inkml:brushProperty name="height" value="0.05" units="cm"/>
    </inkml:brush>
  </inkml:definitions>
  <inkml:trace contextRef="#ctx0" brushRef="#br0">255 95 1439 0 0,'-14'2'128'0'0,"13"-2"-128"0"0,-1-1 0 0 0,0 1 0 0 0,1-1 0 0 0,-1 1 0 0 0,0-1 0 0 0,1 0 0 0 0,-1 1 0 0 0,1-1 0 0 0,-1 0 0 0 0,1 0 0 0 0,0 0 0 0 0,-1 0 0 0 0,1-1 0 0 0,0 1 0 0 0,-2-2 0 0 0,2 2 0 0 0,29 22 0 0 0,-23-19 0 0 0,-4-2 0 0 0,0 1 0 0 0,0-1 0 0 0,0 1 0 0 0,0-1 0 0 0,0 1 0 0 0,0-1 0 0 0,0 1 0 0 0,-1-1 0 0 0,1 1 0 0 0,0 0 0 0 0,0 0 0 0 0,0-1 0 0 0,-1 1 0 0 0,1 0 0 0 0,0 0 0 0 0,-1 0 0 0 0,1 0 0 0 0,-1 0 0 0 0,1 0 0 0 0,-1 0 0 0 0,0 0 0 0 0,1 0 0 0 0,-1 0 0 0 0,0 0 0 0 0,1 0 0 0 0,-1 1 0 0 0,-7 4 0 0 0,7-6 0 0 0,0 1 0 0 0,-1-1 0 0 0,1 0 0 0 0,-1 0 0 0 0,1 1 0 0 0,-1-1 0 0 0,1 0 0 0 0,-1 0 0 0 0,1 0 0 0 0,-1 0 0 0 0,1 0 0 0 0,-1 0 0 0 0,1 0 0 0 0,-1 0 0 0 0,1 0 0 0 0,-1 0 0 0 0,1 0 0 0 0,-1 0 0 0 0,1 0 0 0 0,-1 0 0 0 0,1 0 0 0 0,-1 0 0 0 0,1 0 0 0 0,-1-1 0 0 0,1 1 0 0 0,-1 0 0 0 0,1 0 0 0 0,-1-1 0 0 0,1 1 0 0 0,-1-1 0 0 0,-11-9 0 0 0,11 9 0 0 0,-4-5 0 0 0,3 4 0 0 0,0 0 0 0 0,1 0 0 0 0,-1 0 0 0 0,0 1 0 0 0,0-1 0 0 0,0 0 0 0 0,-1 1 0 0 0,1-1 0 0 0,-3 0 0 0 0,2 1 0 0 0,-1-1 0 0 0,1 1 0 0 0,0-1 0 0 0,0 1 0 0 0,0-1 0 0 0,0 0 0 0 0,0 0 0 0 0,0 0 0 0 0,1 0 0 0 0,-1-1 0 0 0,-4-4 0 0 0,-1-2 0 0 0,8 9 0 0 0,-2-1 0 0 0,1-1 0 0 0,0 1 0 0 0,0 0 0 0 0,0 0 0 0 0,-1 0 0 0 0,1 0 0 0 0,-1 0 0 0 0,1 0 0 0 0,-1 0 0 0 0,1 0 0 0 0,-1 1 0 0 0,1-1 0 0 0,-1 0 0 0 0,0 1 0 0 0,1 0 0 0 0,-1-1 0 0 0,0 1 0 0 0,-1 0 0 0 0,0 0 0 0 0,0 0 0 0 0,-7-8 0 0 0,10 7 0 0 0,0-1 0 0 0,-1 2 0 0 0,0 0 0 0 0,1 0 0 0 0,-1 1 0 0 0,-2 3 0 0 0,-9-7-10 0 0,12 3-33 0 0,0 1 32 0 0,-2 0 11 0 0,1 0 0 0 0,1 0 0 0 0,1-1 0 0 0,-1 1 0 0 0,1-1 0 0 0,0 1 0 0 0,-1-1 0 0 0,1 0 0 0 0,0 0 0 0 0,0 1 0 0 0,0-1 0 0 0,-1 0 0 0 0,1 0 0 0 0,0 0 0 0 0,1 0 0 0 0,-1 0 0 0 0,-1 0 0 0 0,0 0 0 0 0,0 0 0 0 0,1 0 0 0 0,-1 0 0 0 0,0 0 0 0 0,1 0 0 0 0,-1 0 0 0 0,0 0 0 0 0,1 0 0 0 0,-1 0 0 0 0,0 1 0 0 0,0-1 0 0 0,1 0 0 0 0,-1 0 0 0 0,0 0 0 0 0,1 0 0 0 0,-1 0 0 0 0,0 0 0 0 0,0 1 0 0 0,1-1 0 0 0,-1 0 0 0 0,0 0 0 0 0,0 0 0 0 0,0 1 0 0 0,1-1 0 0 0,-1 0 0 0 0,0 0 0 0 0,0 1 0 0 0,0-1 0 0 0,0 0 0 0 0,1 1 0 0 0,-2-1 0 0 0,-1 1 0 0 0,2 4 0 0 0,-2 7 0 0 0,2-11 0 0 0,0-1 0 0 0,0 1 0 0 0,-1-1 0 0 0,1 1 0 0 0,0-1 0 0 0,-1 1 0 0 0,1-1 0 0 0,0 1 0 0 0,-1-1 0 0 0,1 0 0 0 0,0 1 0 0 0,-1-1 0 0 0,1 1 0 0 0,-1-1 0 0 0,1 0 0 0 0,-1 1 0 0 0,1-1 0 0 0,-1 0 0 0 0,1 0 0 0 0,-1 0 0 0 0,1 1 0 0 0,-1-1 0 0 0,1 0 0 0 0,-1 0 0 0 0,1 0 0 0 0,-1 0 0 0 0,1 0 0 0 0,-1 0 0 0 0,1 0 0 0 0,-1 0 0 0 0,1 0 0 0 0,-1 0 0 0 0,0 0 0 0 0,1 0 0 0 0,-1 0 0 0 0,1 0 0 0 0,-1-1 0 0 0,1 1 0 0 0,-1 0 0 0 0,1 0 0 0 0,-1-1 0 0 0,0 1 0 0 0,0-2-2 0 0,-1 2 11 0 0,-6 0 38 0 0,7 0-37 0 0,-1 1-10 0 0,2-1 0 0 0,-1 1 0 0 0,1-1 0 0 0,-1 0 0 0 0,0 0 0 0 0,1 0 0 0 0,-1 0 0 0 0,1 0 0 0 0,-1 0 0 0 0,0 0 0 0 0,1 0 0 0 0,-1 0 0 0 0,1 0 0 0 0,-1 0 0 0 0,0 0 0 0 0,1-1 0 0 0,-1 1 0 0 0,1 0 0 0 0,-1 0 0 0 0,0 0 0 0 0,1-1 0 0 0,-1 1 0 0 0,1 0 0 0 0,-1-1 0 0 0,1 1 0 0 0,-1-1 0 0 0,1 0 0 0 0,-4-3 0 0 0,5 4 0 0 0,4-1 0 0 0,-4 1 0 0 0,-2 0 0 0 0,2 0 0 0 0,0 0 0 0 0,0 0 0 0 0,0 0 0 0 0,0 0 0 0 0,0 0 0 0 0,0 0 0 0 0,0 0 0 0 0,0 1 0 0 0,0-1 0 0 0,0 0 0 0 0,0 1 0 0 0,0-1 0 0 0,0 0 0 0 0,0 1 0 0 0,0-1 0 0 0,0 1 0 0 0,0-1 0 0 0,0 1 0 0 0,0 0 0 0 0,0-1 0 0 0,0 2 0 0 0,-19-12 0 0 0,9 3 0 0 0,0-1 0 0 0,0 0 0 0 0,-9-11 0 0 0,3 0 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29.149"/>
    </inkml:context>
    <inkml:brush xml:id="br0">
      <inkml:brushProperty name="width" value="0.05" units="cm"/>
      <inkml:brushProperty name="height" value="0.05" units="cm"/>
      <inkml:brushProperty name="color" value="#E71224"/>
    </inkml:brush>
  </inkml:definitions>
  <inkml:trace contextRef="#ctx0" brushRef="#br0">3301 2429 1375 0 0,'31'-17'448'0'0,"-17"7"8678"0"0,-12 8-8958 0 0,0 0 1 0 0,0 0-1 0 0,0 0 0 0 0,0 0 1 0 0,0 0-1 0 0,-1 0 0 0 0,1-1 1 0 0,-1 1-1 0 0,1-1 0 0 0,0-2 1 0 0,-1 3-321 0 0,-6-1-1499 0 0,-13-12 1247 0 0,14 12 212 0 0,-5 6 340 0 0,-27 8 304 0 0,27-8 525 0 0,0 2-426 0 0,-29 15 22 0 0,29-15 3 0 0,0-1-21 0 0,-27 14-88 0 0,27-13-34 0 0,-1-1-8 0 0,-29 13-27 0 0,30-13-113 0 0,-2-1-49 0 0,-30 7-11 0 0,37-9-165 0 0,-1 0 0 0 0,0 1-1 0 0,0-2 1 0 0,0 1 0 0 0,0 0 0 0 0,-7-1-1 0 0,2 0 35 0 0,-26 2 352 0 0,4-2-13 0 0,-23 2 144 0 0,-3-2-21 0 0,-5 0-225 0 0,49 0-285 0 0,-39 2 175 0 0,-14 4-39 0 0,3-4-19 0 0,2 0 34 0 0,50-2-163 0 0,-36-1 123 0 0,-1-2-140 0 0,-9 0-17 0 0,1 1 0 0 0,2 3 0 0 0,0 3 0 0 0,-3 5 26 0 0,-11 6 228 0 0,12-4 5 0 0,44-8-213 0 0,2-1 34 0 0,0 0-1 0 0,-17 1 1 0 0,-38 3 198 0 0,53-5-245 0 0,-40 0 88 0 0,-14-3-4 0 0,14 1-106 0 0,-8-2-11 0 0,2 0 0 0 0,3 2 0 0 0,2-1 0 0 0,1 0 0 0 0,-7-3 53 0 0,16 0-31 0 0,-10-4 20 0 0,-11-1 22 0 0,16 3-53 0 0,-12 0-11 0 0,-2 3 0 0 0,-2 3 0 0 0,-1 2 0 0 0,3 3 0 0 0,4-3 0 0 0,1-5 0 0 0,2-4 0 0 0,3-5 0 0 0,0-3 0 0 0,-1-3 0 0 0,1-6 0 0 0,0-2 11 0 0,2-2 42 0 0,2-3 0 0 0,4-2-42 0 0,7-2-11 0 0,7 1 0 0 0,6-2-13 0 0,22 32 2 0 0,-3-6-47 0 0,0-1 0 0 0,0-1 0 0 0,-5-17 0 0 0,-1-6-15 0 0,-12-55 3 0 0,-3-15-7 0 0,16 71 65 0 0,0-9-68 0 0,9 37 67 0 0,-2-21-70 0 0,2 22 70 0 0,2 3-1 0 0,-1 0 0 0 0,1 0 1 0 0,0 1-1 0 0,0-1 0 0 0,0 0 1 0 0,0 0-1 0 0,1-4 1 0 0,2-18-64 0 0,1 1 1 0 0,12-43-1 0 0,-8 47 77 0 0,1 0 0 0 0,0 1 0 0 0,1 1 0 0 0,1 0 0 0 0,18-23 0 0 0,74-77 0 0 0,-70 83 0 0 0,64-57 105 0 0,-20 22-10 0 0,-24 19-23 0 0,3 3 0 0 0,1 2 0 0 0,2 3 0 0 0,3 3 0 0 0,130-64 0 0 0,165-75-72 0 0,26-12 0 0 0,-223 116 97 0 0,148-66 158 0 0,-203 100-234 0 0,3 6 1 0 0,129-26-1 0 0,3 12-18 0 0,3 17 111 0 0,-115 24-79 0 0,1 7 0 0 0,-1 4-1 0 0,174 28 1 0 0,-116-3-35 0 0,156 28 0 0 0,-140-17 0 0 0,43 8 0 0 0,241 88 0 0 0,-13 38 0 0 0,-357-129 11 0 0,209 89 42 0 0,-228-88-46 0 0,204 107 63 0 0,-264-130-61 0 0,-2 2-1 0 0,0 1 1 0 0,-2 2-1 0 0,-1 1 1 0 0,53 61-1 0 0,-37-27-59 0 0,46 79 1 0 0,-39-41-124 0 0,-42-74 132 0 0,16 47 20 0 0,-18-41-20 0 0,3 12 31 0 0,-3 2 11 0 0,-6-1 0 0 0,-4 2 0 0 0,-4 0-13 0 0,-3 1-51 0 0,-3 2 8 0 0,6-34 47 0 0,2-7-8 0 0,-1-1 0 0 0,0 1 0 0 0,-5 10 0 0 0,-8 25 3 0 0,-9 8 14 0 0,-11 6 0 0 0,0-12 0 0 0,-3-6 0 0 0,26-27 2 0 0,-25 20 56 0 0,-2-2-35 0 0,-9 4 19 0 0,-1-1-20 0 0,-2-3 20 0 0,-3-3-31 0 0,0-3-11 0 0,-5-2 0 0 0,-3-4 0 0 0,-1-3 0 0 0,44-11 2 0 0,-37 6 49 0 0,6-3-40 0 0,32-5-9 0 0,-32 3 56 0 0,-3-2-34 0 0,-11 3 24 0 0,-13 0 31 0 0,6 1-13 0 0,9 1-44 0 0,-14 2 20 0 0,0 1-31 0 0,1-1-11 0 0,3 0 0 0 0,-1-4 0 0 0,-4-1 0 0 0,-10-2 53 0 0,28 0-31 0 0,-11 2 31 0 0,8 0 0 0 0,10-1-42 0 0,-10 2-11 0 0,-22 3 53 0 0,24-3-42 0 0,-13 1-11 0 0,1 0 0 0 0,4-3 11 0 0,0-3 45 0 0,3-2 21 0 0,9-1 3 0 0,5-1 0 0 0,1 1-13 0 0,33 1-57 0 0,-28 2 46 0 0,7 4-85 0 0,-5 6-2159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23.536"/>
    </inkml:context>
    <inkml:brush xml:id="br0">
      <inkml:brushProperty name="width" value="0.05" units="cm"/>
      <inkml:brushProperty name="height" value="0.05" units="cm"/>
      <inkml:brushProperty name="color" value="#E71224"/>
    </inkml:brush>
  </inkml:definitions>
  <inkml:trace contextRef="#ctx0" brushRef="#br0">6 193 455 0 0,'1'-3'247'0'0,"-1"0"-1"0"0,1 1 0 0 0,-1-1 0 0 0,0 0 0 0 0,0 0 0 0 0,0 1 0 0 0,0-1 0 0 0,0 0 1 0 0,-1 0-1 0 0,1 1 0 0 0,-2-4 0 0 0,1 1-151 0 0,0 1 1 0 0,0-1-1 0 0,0 0 0 0 0,1 0 0 0 0,-1-9 1 0 0,1 13-15 0 0,1 0 0 0 0,-1 0-1 0 0,0-1 1 0 0,1 1 0 0 0,-1 0 0 0 0,0 0 0 0 0,1 0 0 0 0,-1 0 0 0 0,1 0 0 0 0,0 0 0 0 0,-1 0-1 0 0,1 0 1 0 0,0 0 0 0 0,0 0 0 0 0,0 0 0 0 0,-1 0 0 0 0,1 0 0 0 0,0 0 0 0 0,0 1 0 0 0,0-1-1 0 0,0 0 1 0 0,0 1 0 0 0,2-1 0 0 0,0-1 292 0 0,-1 1 0 0 0,1 0 0 0 0,0 0 0 0 0,0 0-1 0 0,0 0 1 0 0,0 1 0 0 0,1-1 0 0 0,3 1 0 0 0,37 3 9714 0 0,-42 4-10031 0 0,4 24-30 0 0,-6-30-20 0 0,0 0-1 0 0,0 0 0 0 0,0 0 1 0 0,0 0-1 0 0,1-1 1 0 0,-1 1-1 0 0,0 0 1 0 0,1 0-1 0 0,-1-1 0 0 0,0 1 1 0 0,1 0-1 0 0,-1 0 1 0 0,1-1-1 0 0,0 2 1 0 0,13 16 96 0 0,-11-14 2 0 0,1 1 10 0 0,9 13 36 0 0,-10-14 12 0 0,0 1 4 0 0,8 15-7 0 0,-9-15 58 0 0,1 2-121 0 0,7 22-4 0 0,-8-21 48 0 0,-1-1-76 0 0,3 24 3 0 0,-2-14 10 0 0,1 29-10 0 0,3 7-54 0 0,3-6-13 0 0,5 2 0 0 0,2-8 0 0 0,0 2 0 0 0,2 2 0 0 0,-2-2 0 0 0,0-1 0 0 0,-2-2 0 0 0,0 9 0 0 0,-4-7 16 0 0,-1 2 80 0 0,-7-37-21 0 0,-1 1-16 0 0,2 24-38 0 0,-3-24 96 0 0,4-6-63 0 0,9 6-24 0 0,-13-7-28 0 0,0-1-1 0 0,0 0 1 0 0,0 0-1 0 0,0 0 1 0 0,0 0 0 0 0,0 0-1 0 0,0 0 1 0 0,0 0-1 0 0,0 0 1 0 0,0 0-1 0 0,0 0 1 0 0,0 1 0 0 0,0-1-1 0 0,1 0 1 0 0,-1 0-1 0 0,0 0 1 0 0,0 0 0 0 0,0 0-1 0 0,0 0 1 0 0,0 0-1 0 0,0 0 1 0 0,0 0-1 0 0,0 0 1 0 0,1 0 0 0 0,-1 0-1 0 0,0 0 1 0 0,0 0-1 0 0,0 0 1 0 0,0 0-1 0 0,0 0 1 0 0,0 0 0 0 0,0 0-1 0 0,0 0 1 0 0,1 0-1 0 0,-1 0 1 0 0,0 0-1 0 0,0 0 1 0 0,0 0 0 0 0,0 0-1 0 0,0 0 1 0 0,0 0-1 0 0,0 0 1 0 0,0 0-1 0 0,0-1 1 0 0,0 1 0 0 0,1 0-1 0 0,-1 0 1 0 0,0 0-1 0 0,0 0 1 0 0,0 0-1 0 0,0 0 1 0 0,0 0 0 0 0,0 0-1 0 0,0 0 1 0 0,0 0-1 0 0,0-1 1 0 0,0 1-1 0 0,0 0 1 0 0,0 0 0 0 0,0 0-1 0 0,83-191 664 0 0,-27 55-1198 0 0,213-360-2763 0 0,-258 478 3461 0 0,0 0 1 0 0,28-30-1 0 0,-33 42-74 0 0,0 0 1 0 0,1 0-1 0 0,-1 1 0 0 0,1 0 1 0 0,0 1-1 0 0,0-1 1 0 0,0 1-1 0 0,1 1 1 0 0,-1 0-1 0 0,12-4 1 0 0,-7 4-689 0 0,1 1 1 0 0,0 1 0 0 0,0 0 0 0 0,17 1 0 0 0,-28 0 494 0 0,5 2 214 0 0,-6-1-1534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24.377"/>
    </inkml:context>
    <inkml:brush xml:id="br0">
      <inkml:brushProperty name="width" value="0.05" units="cm"/>
      <inkml:brushProperty name="height" value="0.05" units="cm"/>
      <inkml:brushProperty name="color" value="#E71224"/>
    </inkml:brush>
  </inkml:definitions>
  <inkml:trace contextRef="#ctx0" brushRef="#br0">1 2 1839 0 0,'10'-1'4852'0'0,"1"6"-4537"0"0,-8-4-83 0 0,-1 0-523 0 0,5 2-624 0 0,2-6 7234 0 0,-7 6-6032 0 0,9 9-6 0 0,-8-9 2119 0 0,0 2-2177 0 0,7 15-6 0 0,-8-15 1775 0 0,-6 4-1858 0 0,-17 36 518 0 0,20-35-518 0 0,-1 1-84 0 0,0-4 74 0 0,1 0 0 0 0,1 0 1 0 0,0 15-1 0 0,0 16 1289 0 0,0-36-1385 0 0,0 0 0 0 0,0 0 1 0 0,-1 0-1 0 0,1 0 0 0 0,0 0 0 0 0,-1 0 0 0 0,1 0 0 0 0,-1-1 1 0 0,1 1-1 0 0,-1 0 0 0 0,-1 1 0 0 0,1-1 38 0 0,1 0 1 0 0,-1 0 0 0 0,0-1-1 0 0,1 1 1 0 0,-1 0-1 0 0,1 0 1 0 0,-1 0-1 0 0,1 0 1 0 0,0 0-1 0 0,0 0 1 0 0,0 1-1 0 0,-3 5 0 0 0,-10 24 3 0 0,10-24-36 0 0,6-6-633 0 0,10 6 80 0 0,-13-7 436 0 0,1-1-1 0 0,-1 0 1 0 0,1 0-1 0 0,-1 0 1 0 0,1 0 0 0 0,-1 0-1 0 0,0 1 1 0 0,1-1-1 0 0,-1 0 1 0 0,1 0-1 0 0,-1 0 1 0 0,1 0-1 0 0,-1-1 1 0 0,1 1 0 0 0,-1 0-1 0 0,1 0 1 0 0,-1 0-1 0 0,1 0 1 0 0,-1 0-1 0 0,0-1 1 0 0,1 1-1 0 0,-1 0 1 0 0,1 0 0 0 0,-1-1-1 0 0,0 1 1 0 0,1 0-1 0 0,-1 0 1 0 0,0-1-1 0 0,1 0 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25.009"/>
    </inkml:context>
    <inkml:brush xml:id="br0">
      <inkml:brushProperty name="width" value="0.05" units="cm"/>
      <inkml:brushProperty name="height" value="0.05" units="cm"/>
      <inkml:brushProperty name="color" value="#E71224"/>
    </inkml:brush>
  </inkml:definitions>
  <inkml:trace contextRef="#ctx0" brushRef="#br0">810 79 2759 0 0,'-2'-2'207'0'0,"-3"-5"-106"0"0,4 5 975 0 0,-3 1-749 0 0,-12-6-604 0 0,0-1 0 0 0,1 0 0 0 0,0-1 0 0 0,-20-14 0 0 0,33 21 531 0 0,-3 0 372 0 0,-17-5 6262 0 0,14 10-6166 0 0,-24 10-42 0 0,24-10 278 0 0,4-3-869 0 0,1 0 0 0 0,0 1 0 0 0,0-1 0 0 0,0 1 1 0 0,-1-1-1 0 0,1 1 0 0 0,-5 2 0 0 0,0 0 55 0 0,0-1 315 0 0,3-1-328 0 0,1 0 0 0 0,-1 0 0 0 0,0-1 0 0 0,0 1 0 0 0,-8-1 0 0 0,3 0 25 0 0,-18 2 487 0 0,12-2-425 0 0,-9 0 409 0 0,-31-2 383 0 0,-5 0-157 0 0,0-2-54 0 0,2 1-206 0 0,6 0-60 0 0,7 3-130 0 0,4 0-54 0 0,2 0-265 0 0,5 0-66 0 0,28 0-196 0 0,21 6-702 0 0,-2 0-1293 0 0,2 1-6 0 0,-2 0-3845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25.438"/>
    </inkml:context>
    <inkml:brush xml:id="br0">
      <inkml:brushProperty name="width" value="0.05" units="cm"/>
      <inkml:brushProperty name="height" value="0.05" units="cm"/>
      <inkml:brushProperty name="color" value="#E71224"/>
    </inkml:brush>
  </inkml:definitions>
  <inkml:trace contextRef="#ctx0" brushRef="#br0">704 38 2303 0 0,'0'0'102'0'0,"-3"-2"-1"0"0,-9-5-41 0 0,9 5 391 0 0,-3 0-189 0 0,-19-7-14 0 0,19 7-66 0 0,4 2-172 0 0,1 0 1 0 0,0 0-1 0 0,0 0 1 0 0,-1 0-1 0 0,1 0 1 0 0,0 0-1 0 0,0-1 1 0 0,-1 1-1 0 0,1 0 1 0 0,0-1-1 0 0,0 1 1 0 0,0-1-1 0 0,-2 0 1 0 0,1 0 109 0 0,-1 0 1 0 0,1 0 0 0 0,0 0 0 0 0,0 0 0 0 0,0 1 0 0 0,0-1 0 0 0,-1 1 0 0 0,1-1 0 0 0,0 1 0 0 0,-5 0 0 0 0,-21-2 444 0 0,21 1 2817 0 0,-2 6-1874 0 0,-28 14-27 0 0,28-14-156 0 0,0-2-69 0 0,-24 11-9 0 0,25-10-64 0 0,-3-2-249 0 0,-34 8-108 0 0,39-8-607 0 0,0 0 1 0 0,1-1 0 0 0,-1 0-1 0 0,0-1 1 0 0,-11 1 0 0 0,6-1 8 0 0,5 1-98 0 0,0-1 0 0 0,0 0-1 0 0,0 0 1 0 0,-1 0 0 0 0,-8-2-1 0 0,4 1 4 0 0,-7 0 153 0 0,-10-1 36 0 0,-8-3 0 0 0,-26-2-51 0 0,8 1-47 0 0,22 3-129 0 0,24 2-6 0 0,-1 1-16 0 0,-35-1 198 0 0,45 7-218 0 0,4 20-42 0 0,-5-25-14 0 0,1 0-1 0 0,0-1 1 0 0,-1 1-1 0 0,1-1 1 0 0,0 1-1 0 0,0-1 0 0 0,-1 1 1 0 0,1-1-1 0 0,0 1 1 0 0,0-1-1 0 0,0 0 1 0 0,0 0-1 0 0,0 1 1 0 0,0-1-1 0 0,-1 0 1 0 0,1 0-1 0 0,0 0 1 0 0,0 0-1 0 0,0 0 1 0 0,0 0-1 0 0,0 0 1 0 0,0 0-1 0 0,0 0 1 0 0,0 0-1 0 0,1-1 1 0 0,4 1-162 0 0,10 1-272 0 0,1 1-5888 0 0,-5-1-713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27.360"/>
    </inkml:context>
    <inkml:brush xml:id="br0">
      <inkml:brushProperty name="width" value="0.05" units="cm"/>
      <inkml:brushProperty name="height" value="0.05" units="cm"/>
      <inkml:brushProperty name="color" value="#E71224"/>
    </inkml:brush>
  </inkml:definitions>
  <inkml:trace contextRef="#ctx0" brushRef="#br0">212 151 5983 0 0,'0'-2'464'0'0,"2"-4"-202"0"0,1-17 2357 0 0,-2 10-2178 0 0,1 2-494 0 0,0 1-1 0 0,0-1 1 0 0,1 1 0 0 0,1 0 0 0 0,0 0 0 0 0,0 0 0 0 0,8-11-1 0 0,-12 20 414 0 0,11-12 5707 0 0,-11 23-6019 0 0,0-3 376 0 0,0-1 1 0 0,-1 0-1 0 0,0 1 0 0 0,-2 8 0 0 0,-4 19 332 0 0,5-25-96 0 0,-2 1-1145 0 0,-11 29 280 0 0,11-30 307 0 0,1 0 140 0 0,-9 25 22 0 0,9-26-2 0 0,0 1-30 0 0,-11 27-9 0 0,10-27-6 0 0,0 0-7 0 0,-12 27-29 0 0,12-27-12 0 0,1 0-1 0 0,-12 24-4 0 0,11-25 120 0 0,-21 46-18 0 0,20-44-69 0 0,0 0-108 0 0,-15 30-2 0 0,10-21-6 0 0,-12 26-14 0 0,4-2-67 0 0,15-35-115 0 0,-29-15-13325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28.329"/>
    </inkml:context>
    <inkml:brush xml:id="br0">
      <inkml:brushProperty name="width" value="0.05" units="cm"/>
      <inkml:brushProperty name="height" value="0.05" units="cm"/>
      <inkml:brushProperty name="color" value="#E71224"/>
    </inkml:brush>
  </inkml:definitions>
  <inkml:trace contextRef="#ctx0" brushRef="#br0">1 1 1839 0 0,'0'0'3739'0'0,"3"2"-2892"0"0,1 1-666 0 0,0 0 1 0 0,0-1 0 0 0,0 0-1 0 0,0 1 1 0 0,0-1-1 0 0,1-1 1 0 0,-1 1 0 0 0,1-1-1 0 0,0 1 1 0 0,-1-1 0 0 0,1-1-1 0 0,0 1 1 0 0,6 0-1 0 0,6-2 380 0 0,1 0 0 0 0,25-5 0 0 0,-30 4 179 0 0,0 1 1 0 0,1 1-1 0 0,-1 1 1 0 0,1-1-1 0 0,22 6 1 0 0,-34-6-724 0 0,29 5 153 0 0,-13-4 46 0 0,0 2 0 0 0,0 0 0 0 0,-1 1 0 0 0,1 1 0 0 0,-1 1-1 0 0,27 12 1 0 0,-32-11-94 0 0,0 0-1 0 0,-1 0 0 0 0,0 2 1 0 0,17 15-1 0 0,-25-22 696 0 0,-6 6-717 0 0,-6 25-69 0 0,9-32-30 0 0,0-1 1 0 0,0 1-1 0 0,0-1 1 0 0,0 1 0 0 0,0 0-1 0 0,-1-1 1 0 0,1 1-1 0 0,0-1 1 0 0,0 1-1 0 0,-1-1 1 0 0,1 1-1 0 0,0-1 1 0 0,-1 1-1 0 0,1-1 1 0 0,0 1-1 0 0,-1-1 1 0 0,1 0-1 0 0,-1 1 1 0 0,1-1-1 0 0,-1 1 1 0 0,1-1-1 0 0,-1 0 1 0 0,1 0-1 0 0,-1 1 1 0 0,1-1-1 0 0,-1 0 1 0 0,0 1 0 0 0,-41 18 8 0 0,29-13-4 0 0,7-4 8 0 0,0 1-1 0 0,-1-1 1 0 0,1 0-1 0 0,0-1 0 0 0,-12 2 1 0 0,-24 4 67 0 0,-21 3 13 0 0,52-8-30 0 0,1 1 2 0 0,-30 9-2 0 0,30-9 64 0 0,1 1-74 0 0,-29 12-28 0 0,28-12 278 0 0,5 4-224 0 0,-12 26 3 0 0,16-33-81 0 0,1-1 1 0 0,0 0 0 0 0,0 1-1 0 0,-1-1 1 0 0,1 1-1 0 0,0-1 1 0 0,0 0 0 0 0,0 1-1 0 0,0-1 1 0 0,0 1-1 0 0,-1-1 1 0 0,1 1 0 0 0,0-1-1 0 0,0 0 1 0 0,0 1-1 0 0,0-1 1 0 0,0 1 0 0 0,0-1-1 0 0,1 1 1 0 0,-1-1-1 0 0,0 0 1 0 0,0 1-1 0 0,0-1 1 0 0,0 1 0 0 0,0-1-1 0 0,1 0 1 0 0,-1 1-1 0 0,0-1 1 0 0,0 0 0 0 0,1 1-1 0 0,-1-1 1 0 0,0 0-1 0 0,1 1 1 0 0,-1-1 0 0 0,1 1-1 0 0,1 0 7 0 0,1 1 0 0 0,0 0 0 0 0,0-1 0 0 0,0 1 0 0 0,0-1-1 0 0,0 0 1 0 0,1 0 0 0 0,-1 0 0 0 0,0-1 0 0 0,5 1 0 0 0,36 0-7 0 0,-36-2-3 0 0,1 1 0 0 0,-1 0 1 0 0,1 0-1 0 0,13 3 0 0 0,-12 0 1 0 0,-6-2 0 0 0,0 0 0 0 0,0 0 0 0 0,0 0 0 0 0,6 4 0 0 0,-4-1 0 0 0,1 0 0 0 0,-1 1 0 0 0,10 9 0 0 0,0 3 0 0 0,-1 4 0 0 0,-2 4 0 0 0,-1 10 0 0 0,-11-28 0 0 0,1 0 0 0 0,-2 0 0 0 0,1 0 0 0 0,-1 11 0 0 0,-7 27 20 0 0,5-36 167 0 0,-4-1-91 0 0,-18 22 61 0 0,18-23 223 0 0,-3 0-205 0 0,-27 20-74 0 0,27-20 31 0 0,-1-2-78 0 0,-29 16-28 0 0,30-16 54 0 0,0-1 20 0 0,-24 12 18 0 0,25-12 334 0 0,0 0 38 0 0,-25 10 135 0 0,25-11 530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29.139"/>
    </inkml:context>
    <inkml:brush xml:id="br0">
      <inkml:brushProperty name="width" value="0.05" units="cm"/>
      <inkml:brushProperty name="height" value="0.05" units="cm"/>
      <inkml:brushProperty name="color" value="#E71224"/>
    </inkml:brush>
  </inkml:definitions>
  <inkml:trace contextRef="#ctx0" brushRef="#br0">50 30 3223 0 0,'-2'-1'240'0'0,"-4"-5"-120"0"0,5 4 706 0 0,0 2-765 0 0,-1 0 0 0 0,1 0-1 0 0,0-1 1 0 0,0 1 0 0 0,0 0 0 0 0,0-1 0 0 0,0 1 0 0 0,0-1 0 0 0,0 0 0 0 0,0 1-1 0 0,0-1 1 0 0,-2-1 0 0 0,1 1 68 0 0,-18-10 540 0 0,17 9 1183 0 0,6 5-1447 0 0,3 1-73 0 0,0 0 0 0 0,0-1 0 0 0,1 1 0 0 0,-1-1-1 0 0,1 0 1 0 0,0-1 0 0 0,0 1 0 0 0,0-1 0 0 0,0-1 0 0 0,0 1-1 0 0,1-1 1 0 0,8 0 0 0 0,13-1 1222 0 0,52-5 0 0 0,-36 1-1057 0 0,-21 3-190 0 0,-1-1 103 0 0,30 1 0 0 0,-45 2-351 0 0,-1 0 0 0 0,0 0 0 0 0,0 0 0 0 0,0 1 0 0 0,-1 0 0 0 0,1 0 0 0 0,0 0-1 0 0,10 7 1 0 0,-15-8-37 0 0,0 0-1 0 0,0 1 1 0 0,-1 0 0 0 0,1-1-1 0 0,0 1 1 0 0,-1 0-1 0 0,1 0 1 0 0,-1 0 0 0 0,2 2-1 0 0,-2-1 53 0 0,0 4-9 0 0,1 21-38 0 0,-2-27-25 0 0,0 0 0 0 0,0-1-1 0 0,0 1 1 0 0,0 0 0 0 0,0-1 0 0 0,0 1 0 0 0,0-1 0 0 0,0 1 0 0 0,0 0 0 0 0,-1-1 0 0 0,1 1 0 0 0,0 0 0 0 0,0-1 0 0 0,-1 1 0 0 0,1-1 0 0 0,0 1 0 0 0,-1-1 0 0 0,1 1 0 0 0,0-1 0 0 0,-1 1 0 0 0,1-1 0 0 0,-1 1 0 0 0,1-1 0 0 0,-1 1 0 0 0,1-1 0 0 0,-2 1 0 0 0,-7 9 2 0 0,-1-1 1 0 0,-14 11-1 0 0,11-11 2 0 0,-27 13-1 0 0,40-22-5 0 0,-22 9 43 0 0,-40 14 31 0 0,23-7-10 0 0,20-7 6 0 0,-18 10 20 0 0,28-15 358 0 0,2 4-333 0 0,-21 22-23 0 0,21-23-12 0 0,9-5-7 0 0,2 1-32 0 0,0-1 0 0 0,1 1 0 0 0,-1-1 0 0 0,0 0 0 0 0,1 0-1 0 0,0 0 1 0 0,-1-1 0 0 0,8 2 0 0 0,45 3 178 0 0,-3 1-174 0 0,-41-4-45 0 0,0 2 0 0 0,0-1 0 0 0,-1 1 0 0 0,1 1 0 0 0,-1 1 0 0 0,-1-1 0 0 0,1 2 0 0 0,10 8 0 0 0,-19-14 0 0 0,9 9 0 0 0,7 16 0 0 0,-9-7 0 0 0,-8-13 17 0 0,-1-4 14 0 0,0-1 0 0 0,0 1 0 0 0,0 0 0 0 0,0 0 0 0 0,-1 0-1 0 0,1 0 1 0 0,-1 4 0 0 0,-2 2 73 0 0,-6 26-6 0 0,6-26 42 0 0,-5-2-40 0 0,-22 23 44 0 0,21-22 174 0 0,-2-3-158 0 0,-30 16 2 0 0,30-16 4 0 0,0-2 2 0 0,-32 9-12 0 0,37-10-136 0 0,1 0-1 0 0,-1-1 0 0 0,1 0 1 0 0,-1 0-1 0 0,0 0 1 0 0,0-1-1 0 0,-5 0 0 0 0,0 0 6 0 0,-8 1 47 0 0,-28-1-12 0 0,-16-5 12 0 0,24 4-60 0 0,-11 1-1166 0 0,66-4-10940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29.917"/>
    </inkml:context>
    <inkml:brush xml:id="br0">
      <inkml:brushProperty name="width" value="0.05" units="cm"/>
      <inkml:brushProperty name="height" value="0.05" units="cm"/>
      <inkml:brushProperty name="color" value="#E71224"/>
    </inkml:brush>
  </inkml:definitions>
  <inkml:trace contextRef="#ctx0" brushRef="#br0">343 66 1839 0 0,'0'0'18'0'0,"1"0"-1"0"0,-1-1 0 0 0,1 1 1 0 0,-1 0-1 0 0,1 0 0 0 0,-1 0 1 0 0,1-1-1 0 0,-1 1 0 0 0,1 0 1 0 0,-1 0-1 0 0,1-1 0 0 0,-1 1 1 0 0,0 0-1 0 0,1-1 0 0 0,-1 1 1 0 0,1-1-1 0 0,-1 1 0 0 0,0-1 1 0 0,1 1-1 0 0,-1 0 0 0 0,0-1 1 0 0,0 1-1 0 0,1-1 0 0 0,-1 1 1 0 0,0-1-1 0 0,0 1 0 0 0,0-1 1 0 0,0 0-1 0 0,0 1 0 0 0,1-1 1 0 0,-1 1-1 0 0,0-1 0 0 0,0 1 1 0 0,0-1-1 0 0,-1 1 0 0 0,1-1 0 0 0,0 1 1 0 0,0-1-1 0 0,0 0 0 0 0,-2-2 205 0 0,1 0 0 0 0,-1 0-1 0 0,0 1 1 0 0,0-1 0 0 0,-5-4 0 0 0,3 3-86 0 0,2 1-70 0 0,1 1-28 0 0,-1 1-1 0 0,1-1 1 0 0,-1 0 0 0 0,1 1 0 0 0,-1-1-1 0 0,0 1 1 0 0,1-1 0 0 0,-1 1 0 0 0,0 0-1 0 0,0 0 1 0 0,0 0 0 0 0,-4-2-1 0 0,5 2-91 0 0,2 11 600 0 0,5 14 60 0 0,-4-18 46 0 0,-1-1 37 0 0,1 1-409 0 0,0-3 40 0 0,-1 0-1 0 0,0 0 1 0 0,-1 0 0 0 0,1 0-1 0 0,0 0 1 0 0,-1 6-1 0 0,3 15 524 0 0,-2-18 633 0 0,-3 3-763 0 0,-8 30-30 0 0,7-29 377 0 0,-4 0-571 0 0,-1 1-329 0 0,3-6-16 0 0,1 0-1 0 0,0 1 1 0 0,0 0-1 0 0,-4 10 1 0 0,0-8 233 0 0,-24 25-8 0 0,24-25-10 0 0,-2 2-40 0 0,-29 27-21 0 0,29-28-2 0 0,1 0 3 0 0,-30 29 10 0 0,30-28 3 0 0,1-1 0 0 0,-23 29-17 0 0,23-28-72 0 0,3 0-30 0 0,-18 32-8 0 0,17-31-9 0 0,2-2-33 0 0,-10 29-14 0 0,11-28-1 0 0,2-1 11 0 0,-2 26 45 0 0,2-27 21 0 0,3 0 3 0 0,4 22-5 0 0,-2-18-23 0 0,1-3-161 0 0,1 0 1 0 0,0 0 0 0 0,1-1-1 0 0,0 1 1 0 0,0-1-1 0 0,1-1 1 0 0,0 0 0 0 0,0 0-1 0 0,12 7 1 0 0,-8-7 26 0 0,0 0-1 0 0,1-1 1 0 0,0 0 0 0 0,0-1-1 0 0,0 0 1 0 0,22 4-1 0 0,-14-6-2 0 0,0 0 0 0 0,-1-2 0 0 0,1 0 0 0 0,0-1 0 0 0,0-1 0 0 0,0-1 0 0 0,-1-1 0 0 0,1-1 0 0 0,38-12 0 0 0,-52 14-43 0 0,8-3 0 0 0,0-1 0 0 0,-1 0 0 0 0,15-9 0 0 0,-26 14 0 0 0,0-1 0 0 0,0-1 0 0 0,1 1 0 0 0,-1 0 0 0 0,0-1 0 0 0,-1 1 0 0 0,1-1 0 0 0,0 0 0 0 0,-1 0 0 0 0,0 0 0 0 0,0 0 0 0 0,0-1 0 0 0,0 1 0 0 0,0-1 0 0 0,-1 1 0 0 0,1-1 0 0 0,-1 1 0 0 0,1-5 0 0 0,-2 5-2 0 0,0 0-1 0 0,0 0 1 0 0,0 0 0 0 0,0 1-1 0 0,0-1 1 0 0,-1 0-1 0 0,1 0 1 0 0,-1 0 0 0 0,0 1-1 0 0,0-1 1 0 0,0 0-1 0 0,0 1 1 0 0,-1-1 0 0 0,-1-2-1 0 0,0 0-1 0 0,0 1-1 0 0,0 0 1 0 0,0 0-1 0 0,-1 1 1 0 0,0-1-1 0 0,1 1 1 0 0,-6-4-1 0 0,-6-1 5 0 0,-13-3 0 0 0,-7 2 0 0 0,26 8 0 0 0,1 0 0 0 0,-1 0 0 0 0,-12 2 0 0 0,11 0 0 0 0,1 0 0 0 0,0 1 0 0 0,0 0 0 0 0,-10 4 0 0 0,0 1 0 0 0,-25 14 0 0 0,28-13 0 0 0,-24 18 0 0 0,34-21 0 0 0,0 0 0 0 0,0 0 0 0 0,0 1 0 0 0,0 0 0 0 0,-6 8 0 0 0,10-9 1 0 0,-1-1 1 0 0,1 0-1 0 0,0 0 0 0 0,0 1 0 0 0,0 0 0 0 0,1-1 0 0 0,0 1 1 0 0,-2 6-1 0 0,2-3 17 0 0,1 0 1 0 0,1 14 0 0 0,-2-21-14 0 0,1 1 0 0 0,0-1 0 0 0,0 1 0 0 0,1-1 0 0 0,-1 1 0 0 0,0-1-1 0 0,0 1 1 0 0,1-1 0 0 0,-1 1 0 0 0,1-1 0 0 0,-1 1 0 0 0,1-1 0 0 0,0 0 0 0 0,-1 1 0 0 0,2 0 0 0 0,1 2 6 0 0,0 2 53 0 0,2-1 4 0 0,-4-4-25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32.253"/>
    </inkml:context>
    <inkml:brush xml:id="br0">
      <inkml:brushProperty name="width" value="0.05" units="cm"/>
      <inkml:brushProperty name="height" value="0.05" units="cm"/>
      <inkml:brushProperty name="color" value="#E71224"/>
    </inkml:brush>
  </inkml:definitions>
  <inkml:trace contextRef="#ctx0" brushRef="#br0">132 152 4607 0 0,'-1'-1'354'0'0,"-3"-7"-157"0"0,-1 1-1 0 0,0 1 1 0 0,0-1 0 0 0,-1 1 0 0 0,0-1-1 0 0,0 2 1 0 0,-9-8 0 0 0,6 5-147 0 0,0 1-9 0 0,8 6 790 0 0,8 5-34 0 0,10 8 5116 0 0,-20-4-5799 0 0,-9 25 36 0 0,9-24 350 0 0,0 1-312 0 0,-11 31 4 0 0,10-31 0 0 0,4-5-142 0 0,0 0 0 0 0,0-1-1 0 0,-1 1 1 0 0,0-1 0 0 0,-2 8-1 0 0,1-2 5 0 0,0-1 106 0 0,1 0 0 0 0,-6 25-9 0 0,5-26 57 0 0,0-4-187 0 0,1-1 0 0 0,-1 1 0 0 0,1-1 0 0 0,0 1 0 0 0,0 0 0 0 0,-1 5 0 0 0,1 0 5 0 0,-2-1 572 0 0,1 0-400 0 0,-6 24 6 0 0,6-24 855 0 0,3-7-1036 0 0,-1-1 1 0 0,0 0-1 0 0,1 1 0 0 0,-1-1 1 0 0,1 0-1 0 0,-1 0 0 0 0,1 1 1 0 0,-1-1-1 0 0,0 0 0 0 0,1 0 1 0 0,-1 0-1 0 0,1 0 0 0 0,-1 1 1 0 0,1-1-1 0 0,-1 0 0 0 0,1 0 1 0 0,-1 0-1 0 0,1 0 0 0 0,-1 0 1 0 0,1 0-1 0 0,-1 0 0 0 0,1-1 1 0 0,-1 1-1 0 0,1 0 0 0 0,-1 0 1 0 0,1 0-1 0 0,-1 0 0 0 0,1-1 1 0 0,-1 1-1 0 0,1 0 0 0 0,-1 0 1 0 0,0-1-1 0 0,1 1 0 0 0,2-4 83 0 0,-1 0 0 0 0,1 0 0 0 0,-1 0 0 0 0,0 0 0 0 0,-1 0 0 0 0,1-1 0 0 0,-1 1 0 0 0,1 0 0 0 0,-1-6 0 0 0,5-45 450 0 0,-2 7-360 0 0,-1 33-194 0 0,1 0-1 0 0,1 0 1 0 0,0 0-1 0 0,1 0 1 0 0,0 1-1 0 0,1 0 1 0 0,1 0-1 0 0,0 1 1 0 0,18-22-1 0 0,-20 27-1 0 0,1 0 0 0 0,0 1 0 0 0,1 0-1 0 0,-1 0 1 0 0,2 1 0 0 0,-1 0 0 0 0,1 0 0 0 0,-1 1-1 0 0,1 0 1 0 0,1 0 0 0 0,-1 1 0 0 0,1 1 0 0 0,0 0 0 0 0,0 0-1 0 0,19-3 1 0 0,-22 6-4 0 0,0 0-1 0 0,-1 0 1 0 0,1 0 0 0 0,0 1-1 0 0,-1 0 1 0 0,1 0 0 0 0,0 1-1 0 0,-1 0 1 0 0,0 0-1 0 0,1 1 1 0 0,-1-1 0 0 0,0 1-1 0 0,0 1 1 0 0,-1-1-1 0 0,1 1 1 0 0,-1 0 0 0 0,1 0-1 0 0,-1 0 1 0 0,0 1 0 0 0,7 9-1 0 0,-8-3-43 0 0,-1 26 36 0 0,-8 15 12 0 0,-4-2 0 0 0,-1-1 0 0 0,-2-8 11 0 0,10-33 114 0 0,22-41 515 0 0,15-9-604 0 0,3 2 0 0 0,1 1 0 0 0,77-59 0 0 0,-108 92-42 0 0,1 0 0 0 0,0 0 0 0 0,0 1 0 0 0,0 0 0 0 0,16-5 0 0 0,-22 9 5 0 0,-1 0-1 0 0,1 1 1 0 0,0-1-1 0 0,0 0 1 0 0,0 1 0 0 0,0 0-1 0 0,0 0 1 0 0,0 0-1 0 0,0 0 1 0 0,0 0-1 0 0,0 1 1 0 0,0-1-1 0 0,0 1 1 0 0,-1 0 0 0 0,1 0-1 0 0,0 0 1 0 0,0 0-1 0 0,-1 0 1 0 0,1 1-1 0 0,0-1 1 0 0,-1 1 0 0 0,0-1-1 0 0,1 1 1 0 0,2 3-1 0 0,3 4 2 0 0,3 11 0 0 0,-1 6 0 0 0,-8-18 0 0 0,-1-1 0 0 0,1 1 0 0 0,-1 10 0 0 0,-1-8 0 0 0,0-1 0 0 0,-1 0 0 0 0,-3 14 0 0 0,2-13 0 0 0,-1-1 0 0 0,0 0 0 0 0,-6 14 0 0 0,-14 18 11 0 0,18-33 81 0 0,22-15-887 0 0,21-4-3814 0 0,-21 8-1650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31.144"/>
    </inkml:context>
    <inkml:brush xml:id="br0">
      <inkml:brushProperty name="width" value="0.05" units="cm"/>
      <inkml:brushProperty name="height" value="0.05" units="cm"/>
    </inkml:brush>
  </inkml:definitions>
  <inkml:trace contextRef="#ctx0" brushRef="#br0">136 169 1263 0 0,'-1'-3'8'0'0,"0"0"-1"0"0,0 0 1 0 0,0 0-1 0 0,-1 1 1 0 0,1-1-1 0 0,-1 0 1 0 0,0 1-1 0 0,0-1 1 0 0,0 1-1 0 0,0 0 1 0 0,0 0-1 0 0,-3-3 1 0 0,-12-14 6 0 0,-28-49 122 0 0,44 68-139 0 0,1-1-1 0 0,-1 0 1 0 0,1 1-1 0 0,-1-1 0 0 0,1 1 1 0 0,-1-1-1 0 0,1 1 0 0 0,-1-1 1 0 0,0 1-1 0 0,1-1 0 0 0,-1 1 1 0 0,0 0-1 0 0,1-1 0 0 0,-1 1 1 0 0,0 0-1 0 0,-1-1 1 0 0,-7-2-24 0 0,9 3 30 0 0,0 0-1 0 0,0 0-1 0 0,-1-1 1 0 0,1 1-1 0 0,0 0 1 0 0,-1 0-1 0 0,1 0 1 0 0,0-1-1 0 0,0 1 1 0 0,-1 0-1 0 0,1-1 1 0 0,0 1-1 0 0,0 0 1 0 0,0-1-1 0 0,0 1 1 0 0,-1 0-1 0 0,1-1 1 0 0,0 1-1 0 0,0 0 1 0 0,0-1-1 0 0,0 1 1 0 0,0 0-1 0 0,0-1 1 0 0,0 1-1 0 0,0 0 1 0 0,0-1-1 0 0,0 1 1 0 0,0-1-1 0 0,0 1 1 0 0,0 0-1 0 0,0-1 1 0 0,0 1-1 0 0,0 0 1 0 0,1-1-1 0 0,-1 1 1 0 0,0 0-1 0 0,0-1 1 0 0,0 1-1 0 0,0 0 0 0 0,1 0 1 0 0,-1-1-1 0 0,2 3-1 0 0,0 0 0 0 0,0 1 0 0 0,0-1 0 0 0,0 0 0 0 0,-1 1 0 0 0,1 0 0 0 0,-1-1 0 0 0,2 4 0 0 0,-3-5 0 0 0,9 20 0 0 0,-10-23 6 0 0,0-1 0 0 0,-1 1 0 0 0,1 0 0 0 0,-1 0 0 0 0,1 0-1 0 0,-1 0 1 0 0,0 0 0 0 0,0 0 0 0 0,0 0 0 0 0,-3-2-1 0 0,2 3-17 0 0,-4-5-40 0 0,0-4 52 0 0,5 8 0 0 0,1 0 0 0 0,-1 0 0 0 0,1 0 0 0 0,0 0 0 0 0,-1 0 0 0 0,1 0 0 0 0,0 0 0 0 0,0 0 0 0 0,-1-5 0 0 0,2 5 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32.691"/>
    </inkml:context>
    <inkml:brush xml:id="br0">
      <inkml:brushProperty name="width" value="0.05" units="cm"/>
      <inkml:brushProperty name="height" value="0.05" units="cm"/>
      <inkml:brushProperty name="color" value="#E71224"/>
    </inkml:brush>
  </inkml:definitions>
  <inkml:trace contextRef="#ctx0" brushRef="#br0">1058 12 10135 0 0,'45'-12'1096'0'0,"-45"12"-968"0"0,1 0 0 0 0,0 0-1 0 0,0 1 1 0 0,-1-1-1 0 0,1 0 1 0 0,0 0-1 0 0,-1 0 1 0 0,1 1 0 0 0,0-1-1 0 0,-1 0 1 0 0,1 1-1 0 0,0-1 1 0 0,-1 0 0 0 0,1 1-1 0 0,0-1 1 0 0,0 2-1 0 0,-1-2-71 0 0,0 0-1 0 0,1 0 1 0 0,-1 0-1 0 0,0 1 0 0 0,0-1 1 0 0,0 0-1 0 0,0 0 1 0 0,0 0-1 0 0,0 1 0 0 0,0-1 1 0 0,1 0-1 0 0,-1 0 1 0 0,0 1-1 0 0,0-1 1 0 0,0 0-1 0 0,0 0 0 0 0,0 1 1 0 0,0-1-1 0 0,0 0 1 0 0,0 0-1 0 0,0 1 0 0 0,0-1 1 0 0,-1 0-1 0 0,1 0 1 0 0,0 1-1 0 0,0-1 1 0 0,-10 8 634 0 0,-32 12-654 0 0,31-15 83 0 0,-1-2 18 0 0,-38 10-1 0 0,28-5 20 0 0,-17 8 83 0 0,18-6 32 0 0,-23 15 7 0 0,21-10-15 0 0,-23 20-72 0 0,24-15-30 0 0,-23 24-8 0 0,22-21 5 0 0,-22 27 22 0 0,22-24 10 0 0,-22 29 2 0 0,24-27 12 0 0,-21 26 52 0 0,21-28 28 0 0,-19 26 4 0 0,21-27 4 0 0,-18 22 18 0 0,18-23 8 0 0,-20 26 2 0 0,20-25-8 0 0,-19 23-33 0 0,20-25-14 0 0,-33 42 240 0 0,2-6-251 0 0,7-7-65 0 0,18-22-114 0 0,18-22-10 0 0,-1 1-1 0 0,-25 37-11 0 0,-4 5-42 0 0,6-16-43 0 0,28-33-103 0 0,2-3 56 0 0,3-7-53 0 0,8-11-1015 0 0,1 3-1918 0 0,-4 7-3633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33.288"/>
    </inkml:context>
    <inkml:brush xml:id="br0">
      <inkml:brushProperty name="width" value="0.05" units="cm"/>
      <inkml:brushProperty name="height" value="0.05" units="cm"/>
      <inkml:brushProperty name="color" value="#E71224"/>
    </inkml:brush>
  </inkml:definitions>
  <inkml:trace contextRef="#ctx0" brushRef="#br0">479 71 7831 0 0,'4'-1'81'0'0,"2"-1"111"0"0,-1-1 0 0 0,0 1-1 0 0,9-6 1 0 0,-14 8-107 0 0,0-1 0 0 0,0 0 0 0 0,0 1 0 0 0,1-1 0 0 0,-1 1-1 0 0,0-1 1 0 0,0 0 0 0 0,0 1 0 0 0,-1-1 0 0 0,1 1 0 0 0,0-1 0 0 0,0 1-1 0 0,0-1 1 0 0,0 0 0 0 0,0 1 0 0 0,-1-1 0 0 0,1 1 0 0 0,0-1 0 0 0,0 1-1 0 0,-1-2 1 0 0,-7-11 833 0 0,6 9-803 0 0,-3-2 3 0 0,-14-4 161 0 0,1 3-261 0 0,14 6-46 0 0,-6 1 96 0 0,-28 0 48 0 0,29 0 160 0 0,-3 5-36 0 0,-34 17 44 0 0,35-16 10 0 0,1 0 13 0 0,-29 20 45 0 0,29-19 21 0 0,0 0 3 0 0,-31 20 28 0 0,31-21 118 0 0,0 0 48 0 0,-29 18 8 0 0,29-18 515 0 0,1 0-589 0 0,-28 17-7 0 0,28-17 854 0 0,9 2-1296 0 0,3 26-45 0 0,-2-33-10 0 0,-1 0 0 0 0,1 0 0 0 0,-1 0 0 0 0,1 0 0 0 0,-1 0 0 0 0,1 0 0 0 0,0 0 0 0 0,-1 0 0 0 0,1 0 0 0 0,0 0 0 0 0,0-1 0 0 0,0 1 0 0 0,-1 0 0 0 0,1-1 0 0 0,0 1 0 0 0,0 0 0 0 0,0-1 0 0 0,0 1 0 0 0,0-1 0 0 0,0 1 0 0 0,1-1 0 0 0,-1 0 0 0 0,0 0 0 0 0,2 1 0 0 0,3 1 0 0 0,35 13-7 0 0,0 2 0 0 0,45 27 1 0 0,-71-35 47 0 0,0 1 0 0 0,-1 0 1 0 0,0 1-1 0 0,-1 1 1 0 0,-1 0-1 0 0,1 1 0 0 0,-2 0 1 0 0,16 23-1 0 0,-9-1 199 0 0,-16-31 328 0 0,-8 4-440 0 0,-18 23 0 0 0,18-23 2 0 0,-3-7 4 0 0,-27 4 2 0 0,27-4-4 0 0,-3 1-17 0 0,-58 10 94 0 0,59-11-174 0 0,-34 9 129 0 0,9-1-75 0 0,27-7-1 0 0,-3 1-15 0 0,-35 9-42 0 0,26-5 49 0 0,-24 12 0 0 0,1 3-53 0 0,37-18-6 0 0,7-1 0 0 0,1-2-33 0 0,-1-1 2 0 0,1 1-1 0 0,-1-1 0 0 0,0 1 1 0 0,1-1-1 0 0,-1 0 0 0 0,0 1 1 0 0,1-1-1 0 0,-1 1 0 0 0,1-1 1 0 0,-1 1-1 0 0,1-1 0 0 0,-1 0 1 0 0,1 0-1 0 0,-1 1 0 0 0,1-1 1 0 0,-1 0-1 0 0,1 0 0 0 0,-1 1 1 0 0,1-1-1 0 0,-1 0 0 0 0,1 0 1 0 0,0 0-1 0 0,2 0-273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32.423"/>
    </inkml:context>
    <inkml:brush xml:id="br0">
      <inkml:brushProperty name="width" value="0.05" units="cm"/>
      <inkml:brushProperty name="height" value="0.05" units="cm"/>
      <inkml:brushProperty name="color" value="#E71224"/>
    </inkml:brush>
  </inkml:definitions>
  <inkml:trace contextRef="#ctx0" brushRef="#br0">1962 2199 1375 0 0,'-1'-2'107'0'0,"-3"-4"-36"0"0,3 5 513 0 0,-1-2-258 0 0,0 0-1 0 0,0 0 1 0 0,0 0 0 0 0,-1 0-1 0 0,-3-3 1 0 0,5 5-256 0 0,-3-5 608 0 0,-1 1 1 0 0,1-2 0 0 0,1 1-1 0 0,-1 0 1 0 0,1-1 0 0 0,0 1-1 0 0,-3-12 1 0 0,6 17-664 0 0,0 1 0 0 0,0-1 0 0 0,0 1 0 0 0,-1-1-1 0 0,1 1 1 0 0,0-1 0 0 0,0 1 0 0 0,0-1 0 0 0,0 1 0 0 0,0-1 0 0 0,-1 1 0 0 0,1 0 0 0 0,0-1-1 0 0,0 1 1 0 0,-1-1 0 0 0,1 1 0 0 0,0 0 0 0 0,-1-1 0 0 0,-8-1 3087 0 0,-19 4-2854 0 0,21-2 656 0 0,-2 2-745 0 0,-27 5-6 0 0,27-5 163 0 0,2-3-100 0 0,-2 1-129 0 0,5 0 23 0 0,-1-1 0 0 0,1 1 0 0 0,0 0 0 0 0,-1-1 0 0 0,-7-3 0 0 0,-29-6 461 0 0,8 3 17 0 0,-2-2-34 0 0,-5 0-18 0 0,-1 2-81 0 0,-5 0-34 0 0,-6 0-137 0 0,-3-1-38 0 0,12 2-170 0 0,-11-3-18 0 0,-1-1-46 0 0,3 0-12 0 0,-42-14 320 0 0,-156-64 0 0 0,96 31 40 0 0,99 36-358 0 0,2-3 0 0 0,0-1 0 0 0,2-3-1 0 0,1-2 1 0 0,1-2 0 0 0,2-2 0 0 0,1-2-1 0 0,-48-51 1 0 0,72 65-149 0 0,2-1-1 0 0,0-1 1 0 0,2-1 0 0 0,0 0-1 0 0,2-2 1 0 0,1 0-1 0 0,1-1 1 0 0,1 0 0 0 0,1-1-1 0 0,-11-45 1 0 0,17 48 60 0 0,1 0 1 0 0,1-1-1 0 0,2 0 0 0 0,0 1 0 0 0,2-1 1 0 0,1 0-1 0 0,7-45 0 0 0,-5 55 104 0 0,1 0 1 0 0,1 1-1 0 0,1-1 0 0 0,0 1 0 0 0,1 0 0 0 0,1 1 0 0 0,0 0 1 0 0,1 0-1 0 0,0 0 0 0 0,1 1 0 0 0,1 1 0 0 0,24-24 0 0 0,-10 16-200 0 0,1 1 0 0 0,0 1 1 0 0,2 1-1 0 0,0 1 0 0 0,52-22 0 0 0,-28 19 290 0 0,1 2 0 0 0,82-17 0 0 0,-24 11 391 0 0,195-16 0 0 0,-125 32-252 0 0,441-37 362 0 0,-604 43-595 0 0,666-81 1188 0 0,-551 70-1090 0 0,293-33 366 0 0,-403 43-434 0 0,688-81 573 0 0,-459 71-578 0 0,276-22 41 0 0,-160 3 13 0 0,-169 16-56 0 0,66 3-36 0 0,16-1 0 0 0,124 1 0 0 0,-378 13 0 0 0,198-7 0 0 0,66 1 11 0 0,-147 10 48 0 0,317 19 63 0 0,-124 0-122 0 0,-257-17 5 0 0,109 21 0 0 0,76 33 55 0 0,-215-48-55 0 0,110 30 12 0 0,156 66 0 0 0,140 94 2 0 0,-272-113-19 0 0,160 85 0 0 0,-146-55 0 0 0,-147-84 0 0 0,81 70 0 0 0,-107-81 0 0 0,0 0 0 0 0,-2 2 0 0 0,0 0 0 0 0,-2 1 0 0 0,29 50 0 0 0,-36-46-13 0 0,3 16-41 0 0,-8-6 28 0 0,-8-22-38 0 0,-3 27-4 0 0,2-44 62 0 0,0 0 0 0 0,0 0 0 0 0,0 0 0 0 0,0 0 0 0 0,-1 0 1 0 0,1 0-1 0 0,-1 0 0 0 0,1 0 0 0 0,-2 2 0 0 0,-13 35-19 0 0,14-38 19 0 0,1 1 0 0 0,-1 0 0 0 0,0 0 0 0 0,0-1 0 0 0,0 1 0 0 0,0 0 0 0 0,0-1 0 0 0,-2 3 0 0 0,-32 36-7 0 0,22-28 13 0 0,-27 20 0 0 0,-21 6 0 0 0,10-12 0 0 0,0-2 0 0 0,-6-3 0 0 0,-2-5 11 0 0,-2-3 31 0 0,-3-1-31 0 0,-1-1-11 0 0,-1 0 0 0 0,0 0 0 0 0,0 3 0 0 0,-4 0 0 0 0,-3 0 0 0 0,-1 1 0 0 0,3-5 0 0 0,-2-2 0 0 0,-120 1 64 0 0,15-5-27 0 0,-166 12 70 0 0,102 29-107 0 0,203-36 0 0 0,-14 3 0 0 0,-26 5 0 0 0,-8 1 0 0 0,0-1 0 0 0,9-4 0 0 0,-520 38 0 0 0,446-46 0 0 0,-94 4 0 0 0,-334 1 0 0 0,3-41 0 0 0,-75 17 136 0 0,606 17-125 0 0,-20 2 31 0 0,1 0-31 0 0,-4-1-11 0 0,1 0 0 0 0,5-5 0 0 0,3-1 0 0 0,2-2 0 0 0,1-3 0 0 0,4 2 0 0 0,4-1 0 0 0,-4-1 12 0 0,-3 2 49 0 0,-8-1 462 0 0,7 2 482 0 0,3 0-818 0 0,-3 1-1136 0 0,0-3 358 0 0,9 0 575 0 0,-11-1 16 0 0,0-2 0 0 0,2 0 0 0 0,-45-11 28 0 0,31 6 137 0 0,-108-8-1 0 0,132 20-153 0 0,-9 0-11 0 0,2 0 11 0 0,1-2 31 0 0,1-4-31 0 0,0-1-11 0 0,6 0 0 0 0,3 1 0 0 0,3 0 0 0 0,1 2 0 0 0,5 0 0 0 0,3 0 0 0 0,-5 1 0 0 0,7-1-11 0 0,23 5-46 0 0,2 0-23 0 0,-12-4 12 0 0,12 4 4 0 0,-3 2-188 0 0,-32 8 188 0 0,-6 9 52 0 0,-3 3 12 0 0,-1-2 0 0 0,2-5 0 0 0,-4-4 0 0 0,-1-1 0 0 0,9-2 0 0 0,0-1 12 0 0,8-1 49 0 0,19-3 5 0 0,-25 6-53 0 0,-6 5-13 0 0,1 6 0 0 0,-1 3 0 0 0,36-18 0 0 0,0 1 0 0 0,-13 1 0 0 0,-9-1-20 0 0,27-4-79 0 0,-24-3-126 0 0,24 2 100 0 0,0 0-808 0 0,-17-1 162 0 0,18 1-196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31.504"/>
    </inkml:context>
    <inkml:brush xml:id="br0">
      <inkml:brushProperty name="width" value="0.05" units="cm"/>
      <inkml:brushProperty name="height" value="0.05" units="cm"/>
    </inkml:brush>
  </inkml:definitions>
  <inkml:trace contextRef="#ctx0" brushRef="#br0">1 1 1295 0 0,'3'8'38'0'0,"1"1"-1"0"0,8 11 0 0 0,-10-16-29 0 0,1 0-1 0 0,-1 0 0 0 0,1-1 0 0 0,0 1 0 0 0,1-1 0 0 0,-1 1 0 0 0,1-1 0 0 0,5 4 0 0 0,-7-6-7 0 0,-14-22 61 0 0,10 18-58 0 0,-1-5-3 0 0,1 7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53.726"/>
    </inkml:context>
    <inkml:brush xml:id="br0">
      <inkml:brushProperty name="width" value="0.05" units="cm"/>
      <inkml:brushProperty name="height" value="0.05" units="cm"/>
    </inkml:brush>
  </inkml:definitions>
  <inkml:trace contextRef="#ctx0" brushRef="#br0">3 6 1855 0 0,'-1'0'0'0'0,"1"0"0"0"0,0 0 0 0 0,-1 0 0 0 0,1 0 0 0 0,0 0 0 0 0,0 0 0 0 0,0 0 0 0 0,0 0 0 0 0,0 0 0 0 0,0 0 0 0 0,0-1 0 0 0,0 1 0 0 0,0 0 0 0 0,0 0 0 0 0,0 0 0 0 0,-1 0 0 0 0,1 0 0 0 0,0 0 0 0 0,0-1 0 0 0,0 1 0 0 0,0 0 0 0 0,0 0 0 0 0,0 0 0 0 0,0 0 0 0 0,0 0 0 0 0,0 0 0 0 0,0-1 0 0 0,0 1 0 0 0,0 0 0 0 0,0 0 0 0 0,0 0 0 0 0,1 0 0 0 0,-1 0 0 0 0,0 0 0 0 0,0-1 0 0 0,0 1 0 0 0,0 0 0 0 0,0 0 0 0 0,0 0 0 0 0,0 0 0 0 0,0 0 0 0 0,0 0 0 0 0,0 0 0 0 0,2-2 0 0 0,5 11 0 0 0,-5-7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56.167"/>
    </inkml:context>
    <inkml:brush xml:id="br0">
      <inkml:brushProperty name="width" value="0.05" units="cm"/>
      <inkml:brushProperty name="height" value="0.05" units="cm"/>
    </inkml:brush>
  </inkml:definitions>
  <inkml:trace contextRef="#ctx0" brushRef="#br0">0 1 1759 0 0,'28'21'0'0'0,"-21"-16"0"0"0,-1 0 0 0 0,1 0 0 0 0,0 0 0 0 0,0-1 0 0 0,0 0 0 0 0,0 0 0 0 0,15 4 0 0 0,-17-6 0 0 0,12 1 0 0 0,-16-3 0 0 0,1 1 0 0 0,-3-9 32 0 0,1 7-31 0 0,0 1 0 0 0,0 0-1 0 0,0 0 1 0 0,0 0-1 0 0,0-1 1 0 0,0 1 0 0 0,1 0-1 0 0,-1 0 1 0 0,0 0-1 0 0,0 0 1 0 0,0-1-1 0 0,0 1 1 0 0,0 0 0 0 0,0 0-1 0 0,0 0 1 0 0,1 0-1 0 0,-1-1 1 0 0,0 1 0 0 0,0 0-1 0 0,0 0 1 0 0,1 0-1 0 0,-1 0 1 0 0,0 0-1 0 0,0 0 1 0 0,0 0 0 0 0,0 0-1 0 0,1 0 1 0 0,-1-1-1 0 0,0 1 1 0 0,0 0 0 0 0,1 0-1 0 0,-1 0 1 0 0,0 0-1 0 0,0 0 1 0 0,0 0-1 0 0,1 0 1 0 0,-1 0 0 0 0,0 1-1 0 0,0-1 1 0 0,0 0-1 0 0,1 0 1 0 0,-1 0-1 0 0,0 0 1 0 0,0 0 0 0 0,0 0-1 0 0,1 0 1 0 0,-1 0-1 0 0,0 0 1 0 0,0 1 0 0 0,0-1-1 0 0,0 0 1 0 0,0 0-1 0 0,1 0 1 0 0,-1 1-1 0 0,4 2 0 0 0,0 0 0 0 0,1 1 0 0 0,-2 0 0 0 0,1 0 0 0 0,0 0 0 0 0,4 7 0 0 0,-8-10 0 0 0,2-4 0 0 0,6 0 0 0 0,-8 3 0 0 0,0 0 0 0 0,0 0 0 0 0,1 0 0 0 0,-1 0 0 0 0,0 0 0 0 0,0 0 0 0 0,0 0 0 0 0,0 0 0 0 0,1 0 0 0 0,-1 0 0 0 0,0 0 0 0 0,0 0 0 0 0,0 0 0 0 0,1 0 0 0 0,-1 0 0 0 0,0 0 0 0 0,0 0 0 0 0,0 0 0 0 0,0-1 0 0 0,1 1 0 0 0,-1 0 0 0 0,0 0 0 0 0,0 0 0 0 0,0 0 0 0 0,0 0 0 0 0,0 0 0 0 0,0 0 0 0 0,1 0 0 0 0,-1-1 0 0 0,0 1 0 0 0,0 0 0 0 0,0 0 0 0 0,0 0 0 0 0,0 0 0 0 0,0-1 0 0 0,0 1 0 0 0,0 0 0 0 0,0 0 0 0 0,1 0 0 0 0,-1 0 0 0 0,0-1 0 0 0,0 1 0 0 0,0 0 0 0 0,0 0 0 0 0,0 0 0 0 0,0 0 0 0 0,0-1 0 0 0,0 1 0 0 0,0 0 0 0 0,-1 0 0 0 0,1 0 0 0 0,0-1 0 0 0,0 1 0 0 0,0 0 0 0 0,0 0 0 0 0,0 0 0 0 0,0 0 0 0 0,0 0 0 0 0,0-1 0 0 0,0 1 0 0 0,0 0 0 0 0,0 0 0 0 0,0 0 0 0 0,0 0 0 0 0,0 0 0 0 0,0 0 0 0 0,0-1 0 0 0,0 1 0 0 0,0 0 0 0 0,0 0 0 0 0,0 0 0 0 0,0 0 0 0 0,0 0 0 0 0,0 0 0 0 0,0-1 0 0 0,1 1 0 0 0,-1 0 0 0 0,0 0 0 0 0,0 0 0 0 0,0 0 0 0 0,0 0 0 0 0,0 0 0 0 0,0 0 0 0 0,0-1 0 0 0,0 1 0 0 0,1 0 0 0 0,-1 0 0 0 0,0 0 0 0 0,0 0 0 0 0,0 0 0 0 0,0 0 0 0 0,9-2 0 0 0,6 4 0 0 0,-8 3 0 0 0,-3-4 0 0 0,3 5 0 0 0,-15-10 0 0 0,6 2 0 0 0,1 1 0 0 0,0 0 0 0 0,0 0 0 0 0,0 0 0 0 0,0 0 0 0 0,0 0 0 0 0,0 0 0 0 0,0 1 0 0 0,0-1 0 0 0,-1 0 0 0 0,1 1 0 0 0,0-1 0 0 0,0 1 0 0 0,-1-1 0 0 0,1 1 0 0 0,0 0 0 0 0,-1-1 0 0 0,-1 1 0 0 0,5 0 0 0 0,0 1 0 0 0,0 0 0 0 0,0-1 0 0 0,0 1 0 0 0,0 0 0 0 0,0 0 0 0 0,0 0 0 0 0,0 1 0 0 0,0-1 0 0 0,-1 0 0 0 0,1 1 0 0 0,2 1 0 0 0,6 5 0 0 0,4 3 0 0 0,-11-8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58.504"/>
    </inkml:context>
    <inkml:brush xml:id="br0">
      <inkml:brushProperty name="width" value="0.05" units="cm"/>
      <inkml:brushProperty name="height" value="0.05" units="cm"/>
    </inkml:brush>
  </inkml:definitions>
  <inkml:trace contextRef="#ctx0" brushRef="#br0">1 0 1663 0 0,'2'2'0'0'0,"-1"0"0"0"0,1 0 0 0 0,0 0 0 0 0,0 0 0 0 0,0 0 0 0 0,0 0 0 0 0,1-1 0 0 0,-1 1 0 0 0,0-1 0 0 0,4 2 0 0 0,-2-1 0 0 0,-1 0 0 0 0,0 0 0 0 0,0 0 0 0 0,0 0 0 0 0,4 4 0 0 0,-6-5 0 0 0,0 0 0 0 0,0 0 0 0 0,0 0 0 0 0,0-1 0 0 0,0 1 0 0 0,0 0 0 0 0,1 0 0 0 0,-1-1 0 0 0,0 1 0 0 0,0-1 0 0 0,1 1 0 0 0,-1-1 0 0 0,0 0 0 0 0,0 1 0 0 0,1-1 0 0 0,-1 0 0 0 0,1 0 0 0 0,-1 0 0 0 0,0 0 0 0 0,1 0 0 0 0,-1 0 0 0 0,0 0 0 0 0,1 0 0 0 0,-1-1 0 0 0,0 1 0 0 0,1-1 0 0 0,-1 1 0 0 0,0-1 0 0 0,0 1 0 0 0,0-1 0 0 0,1 1 0 0 0,-1-1 0 0 0,0 0 0 0 0,0 0 0 0 0,0 0 0 0 0,0 0 0 0 0,2-2 0 0 0,-3 3 0 0 0,1-1 0 0 0,0 1 0 0 0,0-1 0 0 0,0 1 0 0 0,0 0 0 0 0,0-1 0 0 0,0 1 0 0 0,0 0 0 0 0,0 0 0 0 0,0 0 0 0 0,-1-1 0 0 0,1 1 0 0 0,0 0 0 0 0,0 0 0 0 0,0 0 0 0 0,0 1 0 0 0,0-1 0 0 0,0 0 0 0 0,0 0 0 0 0,0 0 0 0 0,0 1 0 0 0,0-1 0 0 0,0 1 0 0 0,0-1 0 0 0,0 0 0 0 0,-1 1 0 0 0,1-1 0 0 0,0 1 0 0 0,0 0 0 0 0,1 1 0 0 0,0-1 0 0 0,2 0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59.389"/>
    </inkml:context>
    <inkml:brush xml:id="br0">
      <inkml:brushProperty name="width" value="0.05" units="cm"/>
      <inkml:brushProperty name="height" value="0.05" units="cm"/>
    </inkml:brush>
  </inkml:definitions>
  <inkml:trace contextRef="#ctx0" brushRef="#br0">48 0 1463 0 0,'0'1'5'0'0,"0"0"0"0"0,0 0-1 0 0,-1 0 1 0 0,1-1-1 0 0,0 1 1 0 0,0 0-1 0 0,0 0 1 0 0,-1 0 0 0 0,1-1-1 0 0,0 1 1 0 0,-1 0-1 0 0,1-1 1 0 0,0 1-1 0 0,-1 0 1 0 0,1-1 0 0 0,-1 1-1 0 0,1 0 1 0 0,-1-1-1 0 0,0 1 1 0 0,1-1-1 0 0,-1 1 1 0 0,1-1 0 0 0,-1 1-1 0 0,0-1 1 0 0,0 1-1 0 0,1-1 1 0 0,-1 0-1 0 0,0 1 1 0 0,0-1 0 0 0,1 0-1 0 0,-1 0 1 0 0,0 0-1 0 0,0 0 1 0 0,0 1-1 0 0,1-1 1 0 0,-1 0 0 0 0,0 0-1 0 0,0-1 1 0 0,0 1-1 0 0,1 0 1 0 0,-2 0-1 0 0,1 0-4 0 0,1 0 0 0 0,0 0 0 0 0,0 0 0 0 0,-1 0 0 0 0,1 0 0 0 0,0 0 0 0 0,0 0 0 0 0,0 0 0 0 0,0 0 0 0 0,0 0 0 0 0,0 0 0 0 0,-1 0 0 0 0,1 0 0 0 0,0 0 0 0 0,0 0 0 0 0,0 1 0 0 0,0-1 0 0 0,0 0 0 0 0,0 0 0 0 0,-1 0 0 0 0,1 0 0 0 0,0 0 0 0 0,0 0 0 0 0,0 0 0 0 0,0 1 0 0 0,0-1 0 0 0,0 0 0 0 0,0 0 0 0 0,0 0 0 0 0,0 0 0 0 0,0 0 0 0 0,0 1 0 0 0,0-1 0 0 0,0 0 0 0 0,0 0 0 0 0,0 0 0 0 0,0 0 0 0 0,0 0 0 0 0,0 1 0 0 0,2 8 0 0 0,6 10 0 0 0,-7-17 0 0 0,33 59 0 0 0,-28-52 0 0 0,-5-9 0 0 0,0 1 0 0 0,0 0 0 0 0,-1 1 0 0 0,1-1 0 0 0,0 0 0 0 0,-1 0 0 0 0,1 0 0 0 0,0 0 0 0 0,-1 0 0 0 0,0 1 0 0 0,1-1 0 0 0,-1 0 0 0 0,0 0 0 0 0,1 2 0 0 0,0 1 0 0 0,-1-4 0 0 0,0 0 0 0 0,0 1 0 0 0,0-1 0 0 0,0 0 0 0 0,0 0 0 0 0,0 0 0 0 0,0 1 0 0 0,0-1 0 0 0,0 0 0 0 0,0 0 0 0 0,0 0 0 0 0,0 1 0 0 0,0-1 0 0 0,0 0 0 0 0,0 0 0 0 0,0 0 0 0 0,0 0 0 0 0,0 1 0 0 0,0-1 0 0 0,-1 0 0 0 0,1 0 0 0 0,0 0 0 0 0,0 0 0 0 0,0 1 0 0 0,0-1 0 0 0,0 0 0 0 0,-1 0 0 0 0,1 0 0 0 0,0 0 0 0 0,0 0 0 0 0,0 0 0 0 0,0 0 0 0 0,-1 0 0 0 0,1 1 0 0 0,0-1 0 0 0,0 0 0 0 0,0 0 0 0 0,-1 0 0 0 0,1 0 0 0 0,-2 0 0 0 0,0-1 0 0 0,1 1 0 0 0,-1-1 0 0 0,0 1 0 0 0,1-1 0 0 0,-1 1 0 0 0,1-1 0 0 0,-1 0 0 0 0,1 0 0 0 0,-1 0 0 0 0,1 0 0 0 0,0 0 0 0 0,-1 0 0 0 0,1 0 0 0 0,0 0 0 0 0,0 0 0 0 0,-1-1 0 0 0,1 1 0 0 0,0-1 0 0 0,1 1 0 0 0,-3-3 0 0 0,2 2 0 0 0,0-1 0 0 0,-1 1 0 0 0,0 0 0 0 0,1 0 0 0 0,-1 0 0 0 0,0 0 0 0 0,0 1 0 0 0,0-1 0 0 0,-3-1 0 0 0,3 2 0 0 0,1 2 0 0 0,-1-1 0 0 0,1 1 0 0 0,0-1 0 0 0,-1 1 0 0 0,1 0 0 0 0,0 0 0 0 0,0 0 0 0 0,0 0 0 0 0,0-1 0 0 0,0 1 0 0 0,0 1 0 0 0,0-1 0 0 0,0 0 0 0 0,0 0 0 0 0,0 0 0 0 0,0 0 0 0 0,1 1 0 0 0,-1-1 0 0 0,0 0 0 0 0,1 1 0 0 0,-1-1 0 0 0,1 0 0 0 0,-1 3 0 0 0,1 3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1:56.039"/>
    </inkml:context>
    <inkml:brush xml:id="br0">
      <inkml:brushProperty name="width" value="0.05" units="cm"/>
      <inkml:brushProperty name="height" value="0.05" units="cm"/>
      <inkml:brushProperty name="color" value="#E71224"/>
    </inkml:brush>
  </inkml:definitions>
  <inkml:trace contextRef="#ctx0" brushRef="#br0">0 116 6447 0 0,'0'0'3171'0'0,"9"-5"-2391"0"0,-3-2-765 0 0,0-3-71 0 0,0-1-22 0 0,0 2 0 0 0,0 3 6 0 0,-3 4 17 0 0,2-1 60 0 0,-4 2 563 0 0,1 3-408 0 0,10 11 10684 0 0,-13-5-10768 0 0,-1 23-2 0 0,2-24 4 0 0,-1 1-11 0 0,0 24-43 0 0,1-24 29 0 0,0 0 0 0 0,0 1-43 0 0,0-5 4 0 0,-1 0 0 0 0,1 0 0 0 0,1 0 0 0 0,-1 0-1 0 0,1 0 1 0 0,1 7 0 0 0,5 21 78 0 0,4 5-28 0 0,-2-3-52 0 0,-5-22-10 0 0,-3-6 8 0 0,1-1 0 0 0,-1 1 1 0 0,0 0-1 0 0,0 7 0 0 0,2 23 1 0 0,0 7-11 0 0,-1-2 0 0 0,-1 2 0 0 0,-1-39 0 0 0,1 0 0 0 0,-1-1 0 0 0,1 1 0 0 0,-1 0 0 0 0,1-1 0 0 0,3 8 0 0 0,-4-11 0 0 0,0 1 0 0 0,1-1 0 0 0,-1 0 0 0 0,0 1 0 0 0,1-1 0 0 0,-1 1 0 0 0,1-1 0 0 0,-1 1 0 0 0,0-1 0 0 0,1 0 0 0 0,-1 1 0 0 0,1-1 0 0 0,-1 0 0 0 0,1 0 0 0 0,-1 1 0 0 0,1-1 0 0 0,-1 0 0 0 0,1 0 0 0 0,0 0 0 0 0,-1 0 0 0 0,1 1 0 0 0,-1-1 0 0 0,1 0 0 0 0,-1 0 0 0 0,1 0 0 0 0,0 0 0 0 0,10-5 0 0 0,7-7 128 0 0,-9 4-128 0 0,-1-1 0 0 0,0-2 11 0 0,1 0 31 0 0,1 0-20 0 0,-1 0 61 0 0,1 1 0 0 0,0 0 1 0 0,0 1-1 0 0,14-10 0 0 0,-4 3 23 0 0,12-9-67 0 0,36-39 0 0 0,-56 51-29 0 0,0-1 0 0 0,-1 0 0 0 0,-1-1 1 0 0,0 0-1 0 0,11-24 0 0 0,24-50 146 0 0,-38 79-134 0 0,-1-1 1 0 0,2 2-1 0 0,-1-1 0 0 0,1 1 1 0 0,1 0-1 0 0,11-9 0 0 0,-10 11-19 0 0,1 0 0 0 0,11-5 0 0 0,-12 7 40 0 0,0-1 0 0 0,18-12 1 0 0,-26 16 192 0 0,4-8 2571 0 0,-4 7-1928 0 0,-2 2-1684 0 0,-3 10-3152 0 0,-9 25 3470 0 0,9-26-1362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1:58.211"/>
    </inkml:context>
    <inkml:brush xml:id="br0">
      <inkml:brushProperty name="width" value="0.05" units="cm"/>
      <inkml:brushProperty name="height" value="0.05" units="cm"/>
      <inkml:brushProperty name="color" value="#E71224"/>
    </inkml:brush>
  </inkml:definitions>
  <inkml:trace contextRef="#ctx0" brushRef="#br0">1 84 2303 0 0,'1'-1'167'0'0,"2"-3"-76"0"0,1-2 461 0 0,10-17 604 0 0,-2 0-422 0 0,-6 10-690 0 0,2 1 258 0 0,-3 11 821 0 0,3 13 5262 0 0,-10-4-6208 0 0,-6 24-45 0 0,6-24 272 0 0,2 13-162 0 0,1 16 433 0 0,1-10-475 0 0,-2-20 903 0 0,-1-5-1081 0 0,0 1 0 0 0,0 0 1 0 0,0 0-1 0 0,0 0 0 0 0,0-1 1 0 0,1 1-1 0 0,-1 0 0 0 0,1 4 0 0 0,-1 1 15 0 0,-1 0 2525 0 0,-2-1-3314 0 0,-12 23 826 0 0,12-22 44 0 0,9-26-765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1:58.958"/>
    </inkml:context>
    <inkml:brush xml:id="br0">
      <inkml:brushProperty name="width" value="0.05" units="cm"/>
      <inkml:brushProperty name="height" value="0.05" units="cm"/>
      <inkml:brushProperty name="color" value="#E71224"/>
    </inkml:brush>
  </inkml:definitions>
  <inkml:trace contextRef="#ctx0" brushRef="#br0">1553 60 3223 0 0,'14'1'240'0'0,"-2"0"-97"0"0,-9 0 957 0 0,-3-1-976 0 0,0 0 0 0 0,1 0 0 0 0,-1 0 1 0 0,1 0-1 0 0,-1 0 0 0 0,1 0 0 0 0,-1 0 0 0 0,1 0 0 0 0,-1 0 0 0 0,0 0 0 0 0,1-1 0 0 0,-1 1 0 0 0,1 0 1 0 0,-1 0-1 0 0,1 0 0 0 0,-1-1 0 0 0,0 1 0 0 0,1 0 0 0 0,-1 0 0 0 0,0-1 0 0 0,1 1 0 0 0,-1 0 1 0 0,0 0-1 0 0,1-1 0 0 0,-1 1 0 0 0,0-1 0 0 0,1 1 0 0 0,-1 0 0 0 0,0-1 0 0 0,0 1 0 0 0,0-1 0 0 0,1 1 1 0 0,-1 0-1 0 0,0-1 0 0 0,0 1 0 0 0,0-1 0 0 0,0 0 0 0 0,-1 0-87 0 0,1-1 0 0 0,-1 1 0 0 0,0-1 0 0 0,0 1 0 0 0,0-1 0 0 0,-1 1 0 0 0,1 0 0 0 0,0 0 0 0 0,0-1 0 0 0,-1 1 0 0 0,1 0 0 0 0,0 0 0 0 0,-1 0 0 0 0,-1 0 0 0 0,-25-16 53 0 0,23 15-74 0 0,0-1-1 0 0,-1 1 0 0 0,1 0 0 0 0,-11-2 0 0 0,8 3-3 0 0,0 0 0 0 0,0 0 0 0 0,-1 1 0 0 0,-12 1 0 0 0,-33 9 16 0 0,2 5 87 0 0,10 0-22 0 0,-17 5 250 0 0,46-16-243 0 0,-39 13 425 0 0,0-2-178 0 0,25-8 112 0 0,-29 7 47 0 0,29-7 8 0 0,-28 5 0 0 0,27-7-15 0 0,-54 10 478 0 0,27-5-511 0 0,27-4-97 0 0,-26 6-45 0 0,27-5-11 0 0,-27 10-21 0 0,28-8-82 0 0,-27 10-33 0 0,27-9-8 0 0,-33 16-29 0 0,-8 5-101 0 0,9-3 4 0 0,5-2-19 0 0,7-3 44 0 0,37-18 106 0 0,0-1-87 0 0,-27 14-6 0 0,27-13 223 0 0,0-4-234 0 0,-25 5 20 0 0,26-4 426 0 0,3-5-270 0 0,-15-9 8 0 0,15 9 282 0 0,-4 6-469 0 0,-26 9-72 0 0,26-9-82 0 0,1-1-432 0 0,-24 8 401 0 0,24-7 103 0 0,7-6 111 0 0,-3-8 75 0 0,3 8 437 0 0,4-21-607 0 0,-2 23-504 0 0,4-7-145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18.738"/>
    </inkml:context>
    <inkml:brush xml:id="br0">
      <inkml:brushProperty name="width" value="0.05" units="cm"/>
      <inkml:brushProperty name="height" value="0.05" units="cm"/>
    </inkml:brush>
  </inkml:definitions>
  <inkml:trace contextRef="#ctx0" brushRef="#br0">0 1 1695 0 0,'32'20'0'0'0,"-25"-15"0"0"0,1-1 0 0 0,-1 1 0 0 0,11 10 0 0 0,4 2 0 0 0,2 20 64 0 0,-27-40-64 0 0,0 0 0 0 0,0 1 0 0 0,0-1 0 0 0,-1 1 0 0 0,1 0 0 0 0,-1 0 0 0 0,-4-1 0 0 0,-5-5 0 0 0,-4 4 0 0 0,14 4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00.607"/>
    </inkml:context>
    <inkml:brush xml:id="br0">
      <inkml:brushProperty name="width" value="0.05" units="cm"/>
      <inkml:brushProperty name="height" value="0.05" units="cm"/>
      <inkml:brushProperty name="color" value="#E71224"/>
    </inkml:brush>
  </inkml:definitions>
  <inkml:trace contextRef="#ctx0" brushRef="#br0">0 259 6911 0 0,'0'0'528'0'0,"2"0"-341"0"0,7 1-66 0 0,-6-1 1078 0 0,5 0-585 0 0,0-2 1 0 0,0 1-1 0 0,-1-1 1 0 0,12-4-1 0 0,-16 5-575 0 0,-1 0 1 0 0,1-1-1 0 0,0 0 0 0 0,0 1 1 0 0,-1-1-1 0 0,1 0 1 0 0,-1-1-1 0 0,1 1 0 0 0,-1 0 1 0 0,0-1-1 0 0,0 1 0 0 0,0-1 1 0 0,0 1-1 0 0,2-7 1 0 0,8-19 1654 0 0,-11 33-1430 0 0,3 20 1976 0 0,-4-22-2222 0 0,0-1 0 0 0,-1 1-1 0 0,1 0 1 0 0,0-1-1 0 0,-1 1 1 0 0,0-1 0 0 0,-1 6-1 0 0,-1-2 20 0 0,2 1 201 0 0,-1-1-126 0 0,0 2-80 0 0,-2 23 198 0 0,2 1-220 0 0,1 5-10 0 0,1-4 11 0 0,0-27 42 0 0,0 0 23 0 0,-1 17 51 0 0,1-17 312 0 0,0 0-371 0 0,1 1-60 0 0,3 23 54 0 0,4-5-50 0 0,4-2-12 0 0,2-5-10 0 0,0-4-33 0 0,-13-13 42 0 0,0 0 0 0 0,-1 0 0 0 0,1-1 0 0 0,0 1 0 0 0,0 0 1 0 0,0-1-1 0 0,-1 1 0 0 0,1-1 0 0 0,0 1 0 0 0,0-1 0 0 0,2 1 0 0 0,-3-1 4 0 0,0 0-1 0 0,1 0 1 0 0,-1 0-1 0 0,0 0 1 0 0,0 0-1 0 0,1 0 1 0 0,-1 0-1 0 0,0 0 1 0 0,0-1-1 0 0,1 1 1 0 0,-1 0-1 0 0,0 0 1 0 0,0 0-1 0 0,0 0 1 0 0,1 0-1 0 0,-1-1 0 0 0,0 1 1 0 0,0 0-1 0 0,0 0 1 0 0,1 0-1 0 0,-1-1 1 0 0,0 1-1 0 0,0 0 1 0 0,0 0-1 0 0,0-1 1 0 0,0 1-1 0 0,0 0 1 0 0,0 0-1 0 0,1-1 1 0 0,-1 1-1 0 0,0 0 1 0 0,1-13 131 0 0,-1 6-94 0 0,2-7-42 0 0,1 0-46 0 0,3 4 36 0 0,-4 6 12 0 0,1 1 0 0 0,0-1 0 0 0,0 0 0 0 0,0 1 0 0 0,0 0 0 0 0,0 0 0 0 0,1 0 0 0 0,0 0 0 0 0,0 0 0 0 0,-1 1 0 0 0,9-4 0 0 0,-1 1 0 0 0,41-23 61 0 0,-20 12 687 0 0,52-36-1 0 0,-47 22-419 0 0,56-56 0 0 0,24-43 245 0 0,-105 115-566 0 0,8-7-7 0 0,-4 3 0 0 0,-1-1 0 0 0,14-21 0 0 0,-24 32-21 0 0,-4 7-80 0 0,-37 37-12025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01.353"/>
    </inkml:context>
    <inkml:brush xml:id="br0">
      <inkml:brushProperty name="width" value="0.05" units="cm"/>
      <inkml:brushProperty name="height" value="0.05" units="cm"/>
      <inkml:brushProperty name="color" value="#E71224"/>
    </inkml:brush>
  </inkml:definitions>
  <inkml:trace contextRef="#ctx0" brushRef="#br0">58 62 3023 0 0,'0'0'134'0'0,"1"-2"-6"0"0,6-8-236 0 0,1 6 4900 0 0,-1 1-2926 0 0,3-4-1617 0 0,0 1 0 0 0,0 0 0 0 0,1 1-1 0 0,0 0 1 0 0,0 1 0 0 0,19-6 0 0 0,-29 10-213 0 0,0 0 0 0 0,0 0 0 0 0,0 0 0 0 0,0 1 0 0 0,0-1 0 0 0,0 0 0 0 0,0 0 0 0 0,0 1 0 0 0,0-1 1 0 0,0 1-1 0 0,0-1 0 0 0,0 1 0 0 0,0-1 0 0 0,0 1 0 0 0,0-1 0 0 0,-1 1 0 0 0,1 0 0 0 0,0 0 0 0 0,0 0 0 0 0,14 16 519 0 0,-14-15-522 0 0,1 0 266 0 0,-2 0-250 0 0,0-1 0 0 0,0 1 1 0 0,1 0-1 0 0,-1-1 1 0 0,1 1-1 0 0,-1 0 0 0 0,1-1 1 0 0,-1 1-1 0 0,1-1 1 0 0,1 4-1 0 0,1-1 57 0 0,-1 1 498 0 0,-2 1-496 0 0,1 21 1148 0 0,-10-23-1000 0 0,-26 10 316 0 0,27-11 1453 0 0,-2-1-2113 0 0,-27 4-294 0 0,28-5-60 0 0,0 4 760 0 0,-27 15 166 0 0,27-15-126 0 0,3 3-1035 0 0,-17 22 161 0 0,17-23 61 0 0,3 0 303 0 0,-10 31 148 0 0,5 2 63 0 0,7-32 6 0 0,4 18 48 0 0,-2-18-79 0 0,-1-1 126 0 0,2-2 31 0 0,6 17 7 0 0,-6-16-8 0 0,1-3-45 0 0,-2-1-139 0 0,1 1 48 0 0,0 0 1 0 0,1 0-1 0 0,-1 0 0 0 0,0 0 0 0 0,1-1 0 0 0,0 1 0 0 0,0-1 0 0 0,0 1 0 0 0,0-1 0 0 0,0 0 0 0 0,0 0 0 0 0,1 0 0 0 0,-1-1 0 0 0,1 1 0 0 0,-1-1 0 0 0,1 0 0 0 0,-1 0 0 0 0,8 1 0 0 0,4-2 144 0 0,-1 0 1 0 0,0-2-1 0 0,1 0 0 0 0,-1 0 0 0 0,24-9 1 0 0,8 0 99 0 0,-32 7-298 0 0,5-1 0 0 0,-1 1 0 0 0,-2 2 0 0 0,-1 2 0 0 0,-1 0 0 0 0,-1 3-13 0 0,-11-2-52 0 0,-1 5-279 0 0,2 17 45 0 0,-2-17-1282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03.584"/>
    </inkml:context>
    <inkml:brush xml:id="br0">
      <inkml:brushProperty name="width" value="0.05" units="cm"/>
      <inkml:brushProperty name="height" value="0.05" units="cm"/>
      <inkml:brushProperty name="color" value="#E71224"/>
    </inkml:brush>
  </inkml:definitions>
  <inkml:trace contextRef="#ctx0" brushRef="#br0">389 59 2759 0 0,'9'3'207'0'0,"1"-1"-82"0"0,-8-1 850 0 0,-1-1-855 0 0,0 0 0 0 0,1 0 1 0 0,-1 0-1 0 0,0 0 0 0 0,0 0 0 0 0,1-1 0 0 0,-1 1 0 0 0,0 0 1 0 0,0-1-1 0 0,1 1 0 0 0,-1 0 0 0 0,0-1 0 0 0,0 1 0 0 0,0-1 1 0 0,0 0-1 0 0,0 1 0 0 0,0-1 0 0 0,0 0 0 0 0,0 0 0 0 0,0 0 1 0 0,0 0-1 0 0,0 0 0 0 0,0 0 0 0 0,-1 0 0 0 0,1 0 0 0 0,0 0 1 0 0,-1 0-1 0 0,1 0 0 0 0,-1 0 0 0 0,1 0 0 0 0,0-2 0 0 0,0-1-63 0 0,0-28 300 0 0,0 28-884 0 0,-4 2 2136 0 0,-3 3 3559 0 0,-29 14-4888 0 0,26-11 260 0 0,-32-6-232 0 0,32 1-26 0 0,-1 2-24 0 0,-31 1 44 0 0,31-2 8 0 0,-38 3 222 0 0,39-3-328 0 0,0 0-4 0 0,-2 0-130 0 0,-31 3 396 0 0,-5 2-379 0 0,-7 3-70 0 0,49-8-17 0 0,0 0 0 0 0,0 0 0 0 0,0 0 0 0 0,-1 0 0 0 0,1-1 0 0 0,-6-1 0 0 0,10 1-1 0 0,-1 1 0 0 0,1-1 0 0 0,0 1-1 0 0,0-1 1 0 0,-1 0 0 0 0,1 0 0 0 0,0 1-1 0 0,0-1 1 0 0,0 0 0 0 0,0 0 0 0 0,0 0-1 0 0,-2-2 1 0 0,1 1-76 0 0,4 2-49 0 0,-1 0 0 0 0,0 0 1 0 0,1 0-1 0 0,-1 1 0 0 0,1-1 1 0 0,-1 1-1 0 0,0-1 0 0 0,1 1 1 0 0,-1-1-1 0 0,0 1 0 0 0,0 0 1 0 0,1 0-1 0 0,-1 0 0 0 0,0-1 0 0 0,0 1 1 0 0,2 2-1 0 0,3 3-761 0 0,9 5-2236 0 0,-3-2-1485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03.959"/>
    </inkml:context>
    <inkml:brush xml:id="br0">
      <inkml:brushProperty name="width" value="0.05" units="cm"/>
      <inkml:brushProperty name="height" value="0.05" units="cm"/>
      <inkml:brushProperty name="color" value="#E71224"/>
    </inkml:brush>
  </inkml:definitions>
  <inkml:trace contextRef="#ctx0" brushRef="#br0">389 84 4143 0 0,'18'0'616'0'0,"-17"0"-499"0"0,-1 0-1 0 0,0 0 1 0 0,0 0-1 0 0,1-1 1 0 0,-1 1-1 0 0,0 0 1 0 0,0 0-1 0 0,1 0 1 0 0,-1 0-1 0 0,0 0 1 0 0,0 0-1 0 0,0 0 0 0 0,1 0 1 0 0,-1-1-1 0 0,0 1 1 0 0,0 0-1 0 0,0 0 1 0 0,1 0-1 0 0,-1-1 1 0 0,0 1-1 0 0,0 0 1 0 0,0 0-1 0 0,0 0 1 0 0,0-1-1 0 0,0 1 0 0 0,1 0 1 0 0,-1 0-1 0 0,0-1 1 0 0,0 1-1 0 0,0 0 1 0 0,0 0-1 0 0,0 0 1 0 0,0-1-1 0 0,0 1 1 0 0,0 0-1 0 0,0 0 1 0 0,0-1-1 0 0,0 1 1 0 0,0 0-1 0 0,0 0 0 0 0,0-1 1 0 0,0 1-1 0 0,-1 0 1 0 0,-4-15 2478 0 0,0 7-2097 0 0,-1 1-1 0 0,-10-12 0 0 0,12 16-318 0 0,-4-1-38 0 0,-24-11-102 0 0,31 14-36 0 0,0 1 0 0 0,-1-1 0 0 0,1 1 0 0 0,0-1 0 0 0,0 1 0 0 0,-1 0 0 0 0,1-1 0 0 0,0 1 0 0 0,0 0 0 0 0,-1 0 0 0 0,1 0 1 0 0,0 0-1 0 0,-2 0 0 0 0,-48 3 7 0 0,40-2-15 0 0,0 2 0 0 0,-19 6-1 0 0,-20 11-58 0 0,3 2 59 0 0,37-17 421 0 0,0-1-8 0 0,-30 11 21 0 0,30-11 2242 0 0,3-3-2268 0 0,-2 1-273 0 0,6-1 24 0 0,-1 0-1 0 0,1 0 1 0 0,-1-1-1 0 0,1 1 1 0 0,-1-1-1 0 0,-5 0 1 0 0,14-2-29 0 0,5-3-397 0 0,8 2-68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05.269"/>
    </inkml:context>
    <inkml:brush xml:id="br0">
      <inkml:brushProperty name="width" value="0.05" units="cm"/>
      <inkml:brushProperty name="height" value="0.05" units="cm"/>
      <inkml:brushProperty name="color" value="#E71224"/>
    </inkml:brush>
  </inkml:definitions>
  <inkml:trace contextRef="#ctx0" brushRef="#br0">121 2232 8751 0 0,'3'-5'415'0'0,"-1"4"18"0"0,-3 6 2187 0 0,-6 21-2622 0 0,3-11-57 0 0,-8 19 58 0 0,-14 43 498 0 0,22-67-346 0 0,-8 31 627 0 0,-3 18 184 0 0,2 2 28 0 0,10-48-816 0 0,-6 40 959 0 0,1 13 600 0 0,3-16-1037 0 0,4-32-650 0 0,-1 32-373 0 0,2-1 122 0 0,0 20 217 0 0,0-24-2 0 0,-1 6-10 0 0,-1-7 0 0 0,2-8 0 0 0,0-6-10 0 0,0-24 136 0 0,1-6-111 0 0,-1 0 0 0 0,1 0-1 0 0,-1-1 1 0 0,1 1-1 0 0,0 0 1 0 0,-1 0 0 0 0,1-1-1 0 0,-1 1 1 0 0,1 0 0 0 0,0-1-1 0 0,-1 1 1 0 0,1 0 0 0 0,-1-1-1 0 0,0 1 1 0 0,1-1 0 0 0,-1 1-1 0 0,1-1 1 0 0,-1 1 0 0 0,0-1-1 0 0,1 1 1 0 0,-1-1 0 0 0,0 1-1 0 0,1-1 1 0 0,-1 0 0 0 0,0 1-1 0 0,0-2 1 0 0,5-18 159 0 0,-4 16-109 0 0,13-59 86 0 0,3 1 0 0 0,41-99 0 0 0,69-112 614 0 0,13-32-294 0 0,0-31-248 0 0,-16 41 120 0 0,-15-5-165 0 0,-10 36-78 0 0,19 9 0 0 0,-99 217-100 0 0,38-87 0 0 0,-49 103 0 0 0,-1 1 0 0 0,-1-1 0 0 0,0 0 0 0 0,1-25 0 0 0,2-109 64 0 0,-9 156-92 0 0,1-3 92 0 0,0 6-473 0 0,-1 23 398 0 0,4 2 11 0 0,-3-25 6 0 0,0 0 0 0 0,1 0-1 0 0,-1 0 1 0 0,1 0 0 0 0,0 0-1 0 0,-1-1 1 0 0,1 1 0 0 0,1 0-1 0 0,-1-1 1 0 0,0 1 0 0 0,1-1-1 0 0,-1 0 1 0 0,1 0 0 0 0,-1 0-1 0 0,1 0 1 0 0,0-1 0 0 0,0 1 0 0 0,0-1-1 0 0,0 1 1 0 0,4 0 0 0 0,8 3 31 0 0,-1-1 1 0 0,0-1-1 0 0,17 2 0 0 0,-28-5-34 0 0,23 3 73 0 0,0-2 0 0 0,0 0 0 0 0,0-2-1 0 0,37-6 1 0 0,103-26 195 0 0,-115 21-254 0 0,346-92 604 0 0,-325 84-397 0 0,48-11 147 0 0,84-25 1301 0 0,-173 42-1855 0 0,-2 0 0 0 0,0-2 1 0 0,27-19-1 0 0,-31 19 151 0 0,-5 2 19 0 0,-1-1-1 0 0,-1 0 1 0 0,20-22 0 0 0,-37 36 2 0 0,1-1 0 0 0,-1 1 0 0 0,1-1 0 0 0,-1 1 0 0 0,1 0 1 0 0,0 0-1 0 0,0 0 0 0 0,0 0 0 0 0,0 0 0 0 0,0 0 0 0 0,0 0 0 0 0,2 0 0 0 0,-4 1-97 0 0,-1 0 50 0 0,-2 5-1995 0 0,1 3-4235 0 0,-8 37-698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06.878"/>
    </inkml:context>
    <inkml:brush xml:id="br0">
      <inkml:brushProperty name="width" value="0.05" units="cm"/>
      <inkml:brushProperty name="height" value="0.05" units="cm"/>
      <inkml:brushProperty name="color" value="#E71224"/>
    </inkml:brush>
  </inkml:definitions>
  <inkml:trace contextRef="#ctx0" brushRef="#br0">136 65 919 0 0,'1'0'36'0'0,"-1"1"0"0"0,0-1-1 0 0,0 0 1 0 0,1 0 0 0 0,-1 0-1 0 0,0 0 1 0 0,0 0 0 0 0,1 0-1 0 0,-1 0 1 0 0,0 0-1 0 0,0 0 1 0 0,1 0 0 0 0,-1 0-1 0 0,0 0 1 0 0,0 0 0 0 0,1 0-1 0 0,-1 0 1 0 0,0 0-1 0 0,0-1 1 0 0,1 1 0 0 0,-1 0-1 0 0,0 0 1 0 0,0 0 0 0 0,1 0-1 0 0,-1 0 1 0 0,0-1-1 0 0,0 1 1 0 0,0 0 0 0 0,0 0-1 0 0,1 0 1 0 0,-1 0 0 0 0,0-1-1 0 0,0 1 1 0 0,0 0 0 0 0,0 0-1 0 0,0-1 1 0 0,1 1-1 0 0,-1 0 1 0 0,0 0 0 0 0,0-1-1 0 0,0 1 1 0 0,0 0 0 0 0,0 0-1 0 0,0-1 1 0 0,0 1-1 0 0,0 0 1 0 0,0 0 0 0 0,0-1-1 0 0,0 1 1 0 0,0 0 0 0 0,0 0-1 0 0,0-1 1 0 0,0 1-1 0 0,0 0 1 0 0,-1 0 0 0 0,1-1-1 0 0,0 1 1 0 0,0 0 0 0 0,0 0-1 0 0,0-1 1 0 0,0 1-1 0 0,-1 0 1 0 0,1 0 0 0 0,0 0-1 0 0,0-1-4 0 0,0 1 0 0 0,-1 0-1 0 0,1 0 1 0 0,0-1 0 0 0,0 1-1 0 0,0 0 1 0 0,0 0-1 0 0,0-1 1 0 0,-1 1 0 0 0,1 0-1 0 0,0 0 1 0 0,0-1 0 0 0,0 1-1 0 0,0 0 1 0 0,0 0-1 0 0,0-1 1 0 0,0 1 0 0 0,0 0-1 0 0,0-1 1 0 0,0 1 0 0 0,0 0-1 0 0,0 0 1 0 0,0-1 0 0 0,0 1-1 0 0,0 0 1 0 0,1 0-1 0 0,-1-1 1 0 0,0 1 0 0 0,0 0-1 0 0,0 0 1 0 0,0-1 0 0 0,0 1-1 0 0,1 0 1 0 0,-1 0 0 0 0,0-1-1 0 0,0 1 1 0 0,1 0 327 0 0,1 1 119 0 0,1-1-480 0 0,-2 8 3185 0 0,-1 16-2790 0 0,0-18 708 0 0,-23 35-504 0 0,19-33-329 0 0,0 1-124 0 0,-13 25-58 0 0,12-26-12 0 0,2 2-13 0 0,-16 36-62 0 0,-2 9-57 0 0,3-12 34 0 0,15-35-30 0 0,-2 0-4 0 0,-14 24 79 0 0,14-24 1662 0 0,3-18-973 0 0,2 9-687 0 0,0 0 0 0 0,-1 1 0 0 0,1-1 0 0 0,0 0 0 0 0,0 0 0 0 0,0 0 0 0 0,0 1 0 0 0,0-1 0 0 0,0 0 0 0 0,0 0 0 0 0,0 0 0 0 0,0 1 0 0 0,0-1 0 0 0,0 0 0 0 0,0 0 0 0 0,1 1 0 0 0,-1-1 0 0 0,0 0 0 0 0,1-1 0 0 0,21-44 272 0 0,54-84 0 0 0,-66 115-251 0 0,0 1 0 0 0,2 0 0 0 0,-1 1-1 0 0,2 0 1 0 0,0 1 0 0 0,0 0 0 0 0,1 1 0 0 0,1 1 0 0 0,20-12 0 0 0,-21 16 113 0 0,-1 0-1 0 0,1 1 0 0 0,16-4 0 0 0,-23 7-84 0 0,0 0 0 0 0,1 1 0 0 0,-1 0 0 0 0,1 1 0 0 0,-1 0 0 0 0,0 0 0 0 0,1 0 0 0 0,8 3 0 0 0,-13-3-64 0 0,0 1 0 0 0,-1 0-1 0 0,1 0 1 0 0,0 1 0 0 0,-1-1-1 0 0,1 0 1 0 0,-1 1 0 0 0,4 2-1 0 0,0 3-6 0 0,2 7 0 0 0,-2 5-12 0 0,-5-13 3 0 0,-1-1-1 0 0,0 1 0 0 0,0-1 1 0 0,-1 7-1 0 0,-10 40-2 0 0,-7 0 12 0 0,-9 5 0 0 0,-3-4 0 0 0,7-14 11 0 0,21-33 83 0 0,6-6-51 0 0,4-5 253 0 0,15-18 145 0 0,-1 0 1 0 0,-1-2-1 0 0,23-34 0 0 0,13-16 198 0 0,-33 46-639 0 0,1 1 0 0 0,1 1 0 0 0,42-33 0 0 0,-44 46 0 0 0,-22 13 0 0 0,-1 0 0 0 0,1 0 0 0 0,0 1 0 0 0,0-1 0 0 0,-1 1 0 0 0,1 0 0 0 0,0-1 0 0 0,0 1 0 0 0,-1 0 0 0 0,1 0 0 0 0,0 0 0 0 0,0 0 0 0 0,2 1 0 0 0,1 1 0 0 0,3 6 0 0 0,-7-6 1 0 0,0-1 0 0 0,0 1 0 0 0,0 0 0 0 0,-1-1 1 0 0,1 1-1 0 0,-1 0 0 0 0,1 0 0 0 0,-1-1 0 0 0,1 4 0 0 0,-1 35 42 0 0,-4 2-33 0 0,2-30-6 0 0,-8 29 76 0 0,1-10-12 0 0,7-23-4 0 0,-1 1 7 0 0,-9 26 28 0 0,9-27 123 0 0,0 0-108 0 0,-8 24 4 0 0,8-24 953 0 0,5-5-1696 0 0,5 7-223 0 0,-5-8-251 0 0,10 10-7016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07.517"/>
    </inkml:context>
    <inkml:brush xml:id="br0">
      <inkml:brushProperty name="width" value="0.05" units="cm"/>
      <inkml:brushProperty name="height" value="0.05" units="cm"/>
      <inkml:brushProperty name="color" value="#E71224"/>
    </inkml:brush>
  </inkml:definitions>
  <inkml:trace contextRef="#ctx0" brushRef="#br0">147 67 4607 0 0,'1'0'65'0'0,"1"-1"-1"0"0,-1 1 0 0 0,0-1 0 0 0,0 1 0 0 0,0-1 1 0 0,0 0-1 0 0,0 0 0 0 0,0 1 0 0 0,0-1 0 0 0,0 0 1 0 0,0 0-1 0 0,0 0 0 0 0,0 0 0 0 0,-1 0 1 0 0,1 0-1 0 0,0-1 0 0 0,-1 1 0 0 0,1 0 0 0 0,0-2 1 0 0,-1 1 100 0 0,0-1 1 0 0,0 1 0 0 0,0-1 0 0 0,-1 1 0 0 0,1-1 0 0 0,-1 1 0 0 0,1 0-1 0 0,-1-1 1 0 0,0 1 0 0 0,0 0 0 0 0,0-1 0 0 0,0 1 0 0 0,-1 0 0 0 0,-1-3-1 0 0,2 4-2 0 0,1-3 151 0 0,0 0 2220 0 0,9 8-1199 0 0,12 7 216 0 0,-14-8-1211 0 0,-1 1 0 0 0,1 0 0 0 0,-1 0 0 0 0,0 0 0 0 0,0 1 1 0 0,10 10-1 0 0,-15-15-220 0 0,1 2-188 0 0,-9 7 1180 0 0,-26 30 700 0 0,23-36-1662 0 0,-39 12-134 0 0,3 1-84 0 0,37-13-285 0 0,-1 4-126 0 0,-27 19-29 0 0,28-20 67 0 0,4 3 314 0 0,-15 24 199 0 0,15-25 136 0 0,6-3-77 0 0,3 15 112 0 0,-4-19-203 0 0,1 1 1 0 0,-1-1 0 0 0,1 0 0 0 0,-1 1 0 0 0,1-1-1 0 0,-1 0 1 0 0,1 0 0 0 0,0 1 0 0 0,-1-1 0 0 0,1 0-1 0 0,0 0 1 0 0,0 0 0 0 0,0 0 0 0 0,0 0 0 0 0,0 0-1 0 0,0 0 1 0 0,2 1 0 0 0,0 0 118 0 0,-1 0-67 0 0,1-1 1 0 0,-1 1 0 0 0,1-1-1 0 0,0 0 1 0 0,-1 0 0 0 0,1 0-1 0 0,0 0 1 0 0,0 0-1 0 0,-1-1 1 0 0,1 1 0 0 0,0-1-1 0 0,0 0 1 0 0,0 0-1 0 0,0 0 1 0 0,0 0 0 0 0,0 0-1 0 0,-1-1 1 0 0,6 0-1 0 0,5-3 189 0 0,-1 0 0 0 0,24-11 0 0 0,-6 2-235 0 0,-25 11-44 0 0,1 0 1 0 0,-1 1 0 0 0,0-1-1 0 0,1 1 1 0 0,-1 1 0 0 0,1-1-1 0 0,-1 1 1 0 0,1 0 0 0 0,-1 0-1 0 0,0 0 1 0 0,1 1 0 0 0,-1 0-1 0 0,1 0 1 0 0,-1 0 0 0 0,0 1-1 0 0,1 0 1 0 0,-1 0 0 0 0,0 0-1 0 0,4 3 1 0 0,-3-2-3 0 0,-3-3 0 0 0,-2-4 0 0 0,-4-3-16 0 0,2 5-1032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08.140"/>
    </inkml:context>
    <inkml:brush xml:id="br0">
      <inkml:brushProperty name="width" value="0.05" units="cm"/>
      <inkml:brushProperty name="height" value="0.05" units="cm"/>
      <inkml:brushProperty name="color" value="#E71224"/>
    </inkml:brush>
  </inkml:definitions>
  <inkml:trace contextRef="#ctx0" brushRef="#br0">1600 94 2303 0 0,'9'0'445'0'0,"11"0"-602"0"0,-9-3 5711 0 0,-10-1-3700 0 0,-9-3-214 0 0,3 3-1517 0 0,-17-10 325 0 0,-14-4-139 0 0,27 13-261 0 0,4 2 2 0 0,-1 0 0 0 0,1 0-1 0 0,-1 1 1 0 0,-10-3-1 0 0,-20-7 103 0 0,18 8 0 0 0,-20-1-9 0 0,28 4-40 0 0,-4 2-21 0 0,-42 3-2 0 0,52-4-62 0 0,0 0 1 0 0,0 1-1 0 0,0-1 0 0 0,-6 3 0 0 0,-42 11 118 0 0,25-5 21 0 0,-31 11 3 0 0,28-9 36 0 0,-32 14 151 0 0,30-12 65 0 0,-212 88 960 0 0,221-91-1247 0 0,-74 28 587 0 0,32-16-322 0 0,32-13 8 0 0,-33 7-2 0 0,33-8-17 0 0,-31 7-10 0 0,33-8-1 0 0,-32 8-13 0 0,33-8-55 0 0,-52 11 253 0 0,68-16-466 0 0,4 0-14 0 0,0 0 0 0 0,0 1 0 0 0,-14 5 0 0 0,-14 5 11 0 0,28-10-11 0 0,0 1-13 0 0,-39 16-48 0 0,1 1-1 0 0,38-16 1002 0 0,12-6-960 0 0,5-2-42 0 0,3 3-55 0 0,4 4-2149 0 0,-3 0-5082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09.245"/>
    </inkml:context>
    <inkml:brush xml:id="br0">
      <inkml:brushProperty name="width" value="0.05" units="cm"/>
      <inkml:brushProperty name="height" value="0.05" units="cm"/>
      <inkml:brushProperty name="color" value="#E71224"/>
    </inkml:brush>
  </inkml:definitions>
  <inkml:trace contextRef="#ctx0" brushRef="#br0">212 160 4607 0 0,'6'-7'938'0'0,"-5"5"-771"0"0,-1 1 1 0 0,0 0 0 0 0,1-1-1 0 0,-1 1 1 0 0,0 0-1 0 0,0-1 1 0 0,0 1 0 0 0,0-1-1 0 0,0 1 1 0 0,-1-2-1 0 0,-1-21 8340 0 0,-16 53-8287 0 0,13-22 224 0 0,2 1-320 0 0,-12 23-42 0 0,7-14 6 0 0,-8 18-8 0 0,-17 34 177 0 0,29-60-195 0 0,-14 24 245 0 0,2-6-113 0 0,12-20 39 0 0,-1 1 20 0 0,-16 26 3 0 0,16-25-10 0 0,0-3-46 0 0,-2 1-98 0 0,5-5 100 0 0,-1 1 1 0 0,1-1-1 0 0,0 1 1 0 0,-1 0 0 0 0,1-1-1 0 0,1 1 1 0 0,-4 5-1 0 0,2-12-46 0 0,1 1-119 0 0,1 2-25 0 0,1 0 1 0 0,-1 0-1 0 0,0 0 0 0 0,1 0 0 0 0,-1 1 1 0 0,0-1-1 0 0,1-1 0 0 0,-1 1 0 0 0,1 0 1 0 0,-1 0-1 0 0,1 0 0 0 0,0 0 0 0 0,-1 0 1 0 0,1 0-1 0 0,0 0 0 0 0,0 0 0 0 0,0-1 1 0 0,0 1-1 0 0,0 0 0 0 0,0 0 0 0 0,0 0 1 0 0,0 0-1 0 0,1-1 0 0 0,-1 1 0 0 0,0 0 1 0 0,1 0-1 0 0,0-1 0 0 0,26-47 44 0 0,2 1 0 0 0,2 2 0 0 0,3 1 0 0 0,1 1 0 0 0,49-46 0 0 0,-67 73-56 0 0,2 1 0 0 0,0 1 0 0 0,0 1 0 0 0,1 0 0 0 0,36-16 0 0 0,-55 29 0 0 0,1 0 0 0 0,0 0 0 0 0,0 0 0 0 0,0 0 0 0 0,0 0 0 0 0,0 1 0 0 0,0-1 0 0 0,0 1 0 0 0,0 0 0 0 0,0 0 0 0 0,0-1 0 0 0,0 1 0 0 0,0 0 0 0 0,0 1 0 0 0,0-1 0 0 0,0 0 0 0 0,0 1 0 0 0,2 0 0 0 0,1 3 0 0 0,-2 4-13 0 0,-3 1-51 0 0,-7 32 8 0 0,1-25 51 0 0,-8 23-1 0 0,-14 19 6 0 0,-4-4 11 0 0,5-17 45 0 0,22-30 19 0 0,-2 0-19 0 0,-19 22-30 0 0,20-22 125 0 0,2 0-96 0 0,-13 19-34 0 0,14-20 22 0 0,5-6-38 0 0,0 0 1 0 0,0 0 0 0 0,0 0 0 0 0,1-1 0 0 0,-1 1 0 0 0,0-1 0 0 0,0 1 0 0 0,0-1 0 0 0,0 0 0 0 0,0 0 0 0 0,0 0 0 0 0,0 0 0 0 0,3-3 0 0 0,1 0 7 0 0,71-46 51 0 0,-2-3 1 0 0,92-85 0 0 0,-164 135-65 0 0,0 1 0 0 0,0-1 0 0 0,0 1 0 0 0,0-1 0 0 0,1 1 0 0 0,-1 0 0 0 0,1 0 0 0 0,0 1 0 0 0,-1-1 0 0 0,8-1 0 0 0,-9 3 0 0 0,1 0 0 0 0,-1 0 0 0 0,0 0 0 0 0,0 0 0 0 0,0 0 0 0 0,0 0 0 0 0,0 1 0 0 0,0-1 0 0 0,0 1 0 0 0,0 0 0 0 0,-1 0 0 0 0,1-1 0 0 0,0 1 0 0 0,0 0 0 0 0,0 0 0 0 0,-1 1 0 0 0,1-1 0 0 0,-1 0 0 0 0,1 1 0 0 0,-1-1 0 0 0,1 0 0 0 0,-1 1 0 0 0,2 1 0 0 0,4 5-7 0 0,-4-5 0 0 0,-1 1 1 0 0,1-1 0 0 0,-1 1-1 0 0,1-1 1 0 0,-1 1 0 0 0,0 0 0 0 0,0 0-1 0 0,1 6 1 0 0,7 15 6 0 0,-4 4 0 0 0,-5 5 0 0 0,-7 13 0 0 0,-8 1 0 0 0,0-14 15 0 0,11-28 57 0 0,-3 1-4 0 0,-17 18-43 0 0,17-19-14 0 0,9-6-116 0 0,0-1 0 0 0,1 1 0 0 0,-1-1 0 0 0,0 0 0 0 0,0 0 0 0 0,4-2 0 0 0,11-3-1433 0 0,-8 4 60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09.618"/>
    </inkml:context>
    <inkml:brush xml:id="br0">
      <inkml:brushProperty name="width" value="0.05" units="cm"/>
      <inkml:brushProperty name="height" value="0.05" units="cm"/>
      <inkml:brushProperty name="color" value="#E71224"/>
    </inkml:brush>
  </inkml:definitions>
  <inkml:trace contextRef="#ctx0" brushRef="#br0">55 4 8287 0 0,'6'-3'937'0'0,"-6"3"-906"0"0,0 0 1 0 0,0 0 0 0 0,1 0 0 0 0,-1 0-1 0 0,0 0 1 0 0,0 0 0 0 0,0 0-1 0 0,1 0 1 0 0,-1 0 0 0 0,0 0-1 0 0,0 0 1 0 0,0 0 0 0 0,0 0-1 0 0,1 0 1 0 0,-1 0 0 0 0,0 0-1 0 0,0 0 1 0 0,0 0 0 0 0,0 0-1 0 0,1 0 1 0 0,-1 0 0 0 0,0 0-1 0 0,0 0 1 0 0,0 1 0 0 0,0-1 0 0 0,0 0-1 0 0,1 0 1 0 0,-1 0 0 0 0,0 0-1 0 0,0 0 1 0 0,0 1 0 0 0,0-1-1 0 0,0 0 1 0 0,0 0 0 0 0,0 0-1 0 0,0 0 1 0 0,0 1 0 0 0,0-1-1 0 0,1 0 1 0 0,-1 0 0 0 0,0 0-1 0 0,0 0 1 0 0,0 1 0 0 0,0-1 0 0 0,0 0-1 0 0,0 0 1 0 0,0 0 0 0 0,0 0-1 0 0,-1 1 1 0 0,1-1 0 0 0,0 0-1 0 0,0 0 1 0 0,0 0 0 0 0,0 1-1 0 0,0-1 1 0 0,-5 30-31 0 0,-3 1 149 0 0,7-25 306 0 0,-2 2 125 0 0,-15 35 1346 0 0,8-16-1215 0 0,8-21 6 0 0,0 1-4 0 0,-5 18-29 0 0,5-19 660 0 0,1 0-730 0 0,-4 18-242 0 0,4-18 142 0 0,1-2-314 0 0,3 11-1499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19.146"/>
    </inkml:context>
    <inkml:brush xml:id="br0">
      <inkml:brushProperty name="width" value="0.05" units="cm"/>
      <inkml:brushProperty name="height" value="0.05" units="cm"/>
    </inkml:brush>
  </inkml:definitions>
  <inkml:trace contextRef="#ctx0" brushRef="#br0">0 4 1519 0 0,'4'-1'11'0'0,"-1"0"-1"0"0,1 0 1 0 0,0 1-1 0 0,-1 0 1 0 0,1 0-1 0 0,-1 0 1 0 0,1 0-1 0 0,0 0 1 0 0,-1 1-1 0 0,1-1 1 0 0,-1 1-1 0 0,1 0 1 0 0,-1 0-1 0 0,4 2 1 0 0,-1-1-3 0 0,0 0 1 0 0,0-1-1 0 0,0 0 1 0 0,7 1-1 0 0,-7-2-8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10.506"/>
    </inkml:context>
    <inkml:brush xml:id="br0">
      <inkml:brushProperty name="width" value="0.05" units="cm"/>
      <inkml:brushProperty name="height" value="0.05" units="cm"/>
      <inkml:brushProperty name="color" value="#E71224"/>
    </inkml:brush>
  </inkml:definitions>
  <inkml:trace contextRef="#ctx0" brushRef="#br0">435 18 5983 0 0,'8'-3'2432'0'0,"-6"-1"-1733"0"0,-4 2-513 0 0,-7 5 1180 0 0,-25 14-833 0 0,26-13 2539 0 0,-29-7-2035 0 0,26 1-834 0 0,2 1 956 0 0,0 0-590 0 0,-25-6-15 0 0,26 5-64 0 0,-1 0-30 0 0,-1-1-301 0 0,5 1 15 0 0,-1 0 0 0 0,1 1 0 0 0,0 0 0 0 0,-1 0 0 0 0,-10 0 0 0 0,-20-2 94 0 0,27 2 224 0 0,-1 2-347 0 0,-31 0-38 0 0,31-1 157 0 0,0 2-199 0 0,-50 8 447 0 0,23-2-448 0 0,28-6 44 0 0,10 2-1530 0 0,2 11-448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10.973"/>
    </inkml:context>
    <inkml:brush xml:id="br0">
      <inkml:brushProperty name="width" value="0.05" units="cm"/>
      <inkml:brushProperty name="height" value="0.05" units="cm"/>
      <inkml:brushProperty name="color" value="#E71224"/>
    </inkml:brush>
  </inkml:definitions>
  <inkml:trace contextRef="#ctx0" brushRef="#br0">420 72 7599 0 0,'3'0'158'0'0,"-1"-1"1"0"0,0 1-1 0 0,1 0 0 0 0,-1-1 0 0 0,1 1 0 0 0,-1-1 0 0 0,0 0 0 0 0,0 0 0 0 0,1 0 0 0 0,2-1 0 0 0,-5 1-41 0 0,1 1 0 0 0,0-1-1 0 0,0 1 1 0 0,-1-1 0 0 0,1 1 0 0 0,-1-1-1 0 0,1 1 1 0 0,0-1 0 0 0,-1 0 0 0 0,1 0 0 0 0,-1 1-1 0 0,1-1 1 0 0,-1 0 0 0 0,0 0 0 0 0,1 1-1 0 0,-1-1 1 0 0,0 0 0 0 0,1 0 0 0 0,-1 0-1 0 0,0 0 1 0 0,0 1 0 0 0,0-1 0 0 0,0 0 0 0 0,0 0-1 0 0,0 0 1 0 0,0 0 0 0 0,0 0 0 0 0,0 1-1 0 0,0-1 1 0 0,-1-2 0 0 0,-4 0 31 0 0,-14-9 0 0 0,14 9 464 0 0,-3 1 196 0 0,-27-3 31 0 0,26 4 21 0 0,-2 1 56 0 0,-30-2 20 0 0,31 1 6 0 0,-3 0-59 0 0,-61-4 248 0 0,17 2-210 0 0,46 3-813 0 0,-34 1 409 0 0,1 2-360 0 0,33-2 53 0 0,1 0-121 0 0,-30 5-2 0 0,30-4-6 0 0,11-1-14 0 0,1 0-67 0 0,-1 0 1 0 0,0 0-1 0 0,0 0 0 0 0,1 0 1 0 0,-1-1-1 0 0,0 1 0 0 0,1 0 1 0 0,-1-1-1 0 0,1 1 1 0 0,-1-1-1 0 0,1 1 0 0 0,-1-1 1 0 0,1 0-1 0 0,2 1 1 0 0,30-1-107 0 0,-6 1-100 0 0,2 4-2187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19.624"/>
    </inkml:context>
    <inkml:brush xml:id="br0">
      <inkml:brushProperty name="width" value="0.05" units="cm"/>
      <inkml:brushProperty name="height" value="0.05" units="cm"/>
      <inkml:brushProperty name="color" value="#E71224"/>
    </inkml:brush>
  </inkml:definitions>
  <inkml:trace contextRef="#ctx0" brushRef="#br0">0 627 8287 0 0,'6'-4'44'0'0,"1"0"0"0"0,-1-1 0 0 0,-1 1-1 0 0,1-1 1 0 0,-1 0 0 0 0,0 0 0 0 0,0-1-1 0 0,0 0 1 0 0,-1 0 0 0 0,0 0-1 0 0,0 0 1 0 0,0-1 0 0 0,-1 1 0 0 0,3-8-1 0 0,-3 4-19 0 0,-1 0 1 0 0,0 0-1 0 0,0 0 0 0 0,-1 0 0 0 0,0 0 0 0 0,-1 0 0 0 0,0 0 0 0 0,-1-1 0 0 0,0 1 1 0 0,-3-11-1 0 0,-1 15 4813 0 0,-3 34-4684 0 0,6-21 5405 0 0,-2 1-5445 0 0,-13 31-52 0 0,5 4-49 0 0,3 0-12 0 0,5-5 0 0 0,5-4 0 0 0,5 0 14 0 0,0-10 176 0 0,2 0 0 0 0,12 29 0 0 0,-17-45-86 0 0,1 12-5 0 0,1 5-23 0 0,-2 3-21 0 0,-3 6-45 0 0,-1-30-8 0 0,1-1-1 0 0,-1 0 0 0 0,1 1 1 0 0,-1-1-1 0 0,0 0 0 0 0,-1 0 1 0 0,-1 4-1 0 0,3-7 0 0 0,0 0 0 0 0,0 0 1 0 0,0 0-1 0 0,0 0 0 0 0,-1 0 1 0 0,1 0-1 0 0,0 1 0 0 0,0-1 0 0 0,-1 0 1 0 0,1 0-1 0 0,0 0 0 0 0,0 0 0 0 0,0 0 1 0 0,-1 0-1 0 0,1 0 0 0 0,0 0 1 0 0,0 0-1 0 0,0 0 0 0 0,-1 0 0 0 0,1 0 1 0 0,0-1-1 0 0,0 1 0 0 0,0 0 1 0 0,-1 0-1 0 0,1 0 0 0 0,0 0 0 0 0,0 0 1 0 0,0 0-1 0 0,-1 0 0 0 0,1 0 0 0 0,0-1 1 0 0,0 1-1 0 0,0 0 0 0 0,0 0 1 0 0,0 0-1 0 0,-1 0 0 0 0,1-1 0 0 0,0 1 1 0 0,0 0-1 0 0,0 0 0 0 0,0 0 1 0 0,0-1-1 0 0,0 1 0 0 0,0 0 0 0 0,0 0 1 0 0,0-1-1 0 0,0 0 19 0 0,0 0 0 0 0,0 0 0 0 0,0 0 0 0 0,0 0 0 0 0,0 0 0 0 0,1 0 1 0 0,-1 0-1 0 0,0 0 0 0 0,1 0 0 0 0,-1 0 0 0 0,1 0 0 0 0,-1 0 0 0 0,1 0 0 0 0,0 1 0 0 0,-1-1 1 0 0,1 0-1 0 0,0 0 0 0 0,-1 0 0 0 0,2 0 0 0 0,1-2 33 0 0,12-23 38 0 0,-1 0 1 0 0,14-35 0 0 0,-14 28-92 0 0,20-34 0 0 0,25-39 518 0 0,33-52-312 0 0,-14 54-194 0 0,-43 61-12 0 0,49-83-1 0 0,-76 111 4 0 0,0-1 0 0 0,9-27 0 0 0,-15 38-11 0 0,-1-1-1 0 0,1 1 0 0 0,-1-1 0 0 0,0 1 1 0 0,-1-1-1 0 0,1 1 0 0 0,-1-1 1 0 0,0 0-1 0 0,-1 1 0 0 0,1-1 1 0 0,-1 0-1 0 0,-2-5 0 0 0,3 10-164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0.290"/>
    </inkml:context>
    <inkml:brush xml:id="br0">
      <inkml:brushProperty name="width" value="0.05" units="cm"/>
      <inkml:brushProperty name="height" value="0.05" units="cm"/>
      <inkml:brushProperty name="color" value="#E71224"/>
    </inkml:brush>
  </inkml:definitions>
  <inkml:trace contextRef="#ctx0" brushRef="#br0">134 94 6911 0 0,'4'-2'311'0'0,"-4"2"-253"0"0,1 0 0 0 0,0-1 0 0 0,0 1-1 0 0,0-1 1 0 0,0 1 0 0 0,-1-1 0 0 0,1 1 0 0 0,0-1-1 0 0,0 0 1 0 0,-1 1 0 0 0,1-1 0 0 0,0 0 0 0 0,-1 1-1 0 0,1-1 1 0 0,-1 0 0 0 0,2-2 1252 0 0,-3 2-1214 0 0,1 0 0 0 0,-1 0 0 0 0,0 0 0 0 0,1 0 0 0 0,-1 0 0 0 0,1 0 0 0 0,0 0 0 0 0,-1 0 0 0 0,1 0 0 0 0,0 0 0 0 0,0-2 0 0 0,-4-9 193 0 0,-16-27-612 0 0,19 37 227 0 0,0 0 0 0 0,-4-6 6 0 0,3 6 734 0 0,0 9-246 0 0,-6 24 77 0 0,6-23 18 0 0,0 2-15 0 0,-14 44 276 0 0,8-27-402 0 0,6-20 4 0 0,-2 2 16 0 0,-11 27 4 0 0,11-27 388 0 0,0-1-326 0 0,-24 42 1432 0 0,14-22-1647 0 0,11-21 97 0 0,5-11-412 0 0,-1 4 88 0 0,-1 0 1 0 0,0 0-1 0 0,1 0 1 0 0,-1 0-1 0 0,0 0 1 0 0,0 0-1 0 0,1-1 1 0 0,-1 1-1 0 0,0 0 1 0 0,0 0-1 0 0,1 0 1 0 0,-1-1-1 0 0,0 1 1 0 0,0 0-1 0 0,0 0 0 0 0,1-1 1 0 0,-1 1-1 0 0,0 0 1 0 0,0 0-1 0 0,0-1 1 0 0,0 1-1 0 0,0 0 1 0 0,1-1-1 0 0,-1 1 1 0 0,0 0-1 0 0,0-1 1 0 0,0 1-1 0 0,0-3-343 0 0,1 0 0 0 0,-1 1 0 0 0,0-1 0 0 0,0 0 0 0 0,0 1 0 0 0,0-1-1 0 0,0 0 1 0 0,-1 1 0 0 0,1-1 0 0 0,-1 0 0 0 0,0 1 0 0 0,1-1 0 0 0,-1 1 0 0 0,-3-5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0.895"/>
    </inkml:context>
    <inkml:brush xml:id="br0">
      <inkml:brushProperty name="width" value="0.05" units="cm"/>
      <inkml:brushProperty name="height" value="0.05" units="cm"/>
      <inkml:brushProperty name="color" value="#E71224"/>
    </inkml:brush>
  </inkml:definitions>
  <inkml:trace contextRef="#ctx0" brushRef="#br0">1794 140 11519 0 0,'1'-1'91'0'0,"0"0"-37"0"0,0 1 0 0 0,0-1 0 0 0,0 1 0 0 0,0-1-1 0 0,0 0 1 0 0,0 1 0 0 0,0-1 0 0 0,-1 0 0 0 0,1 0-1 0 0,0 1 1 0 0,-1-1 0 0 0,1 0 0 0 0,0 0 0 0 0,-1 0-1 0 0,1 0 1 0 0,-1 0 0 0 0,1 0 0 0 0,-1 0 0 0 0,0 0-1 0 0,1 0 1 0 0,-1-2 0 0 0,0 3 82 0 0,-1-3 37 0 0,-1 0-116 0 0,-7-9 209 0 0,-22-17-241 0 0,26 25-31 0 0,1 1-4 0 0,1 0 1 0 0,-1 1-1 0 0,0-1 0 0 0,0 1 1 0 0,-4-3-1 0 0,1 1-2 0 0,2 1-2 0 0,1 1 1 0 0,0-1-1 0 0,0 1 0 0 0,-1 0 0 0 0,-7-3 0 0 0,3 2 1 0 0,3 0-3 0 0,0 0 0 0 0,-1 1-1 0 0,1-1 1 0 0,-8 0 0 0 0,3 0 7 0 0,-7-1-34 0 0,-21 0 22 0 0,20 4-11 0 0,7 0 49 0 0,4-1 6 0 0,0 2 0 0 0,0-1 0 0 0,0 1 0 0 0,-8 2 0 0 0,-51 8 239 0 0,-8 5 814 0 0,20-4-440 0 0,25-6 0 0 0,-33 7-16 0 0,30-7-4 0 0,-36 5 0 0 0,34-6-38 0 0,-36 5-165 0 0,37-5-77 0 0,-32 3-15 0 0,33-4-17 0 0,-31 4-69 0 0,30-3-38 0 0,-13 2-97 0 0,-172 28 584 0 0,151-22-561 0 0,36-6-22 0 0,-28 9-6 0 0,32-8-6 0 0,-36 12-15 0 0,-3 4-49 0 0,18-5 31 0 0,-18 6 35 0 0,55-21-25 0 0,3-1 1 0 0,-29 7-40 0 0,28-8 904 0 0,11-2-918 0 0,-1-1-1 0 0,0 1 0 0 0,0-1 0 0 0,1 0 0 0 0,-1 1 0 0 0,1-1 0 0 0,-1 1 1 0 0,0-1-1 0 0,1 1 0 0 0,-1-1 0 0 0,1 1 0 0 0,-1-1 0 0 0,1 1 0 0 0,-1-1 0 0 0,1 1 1 0 0,-1 0-1 0 0,1-1 0 0 0,0 1 0 0 0,-1 0 0 0 0,1-1 0 0 0,0 1 0 0 0,-1 0 0 0 0,2 0 1 0 0,18-5 5 0 0,-17 4-17 0 0,-1 0-1 0 0,17-2-21 0 0,-5 2-4524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2.541"/>
    </inkml:context>
    <inkml:brush xml:id="br0">
      <inkml:brushProperty name="width" value="0.05" units="cm"/>
      <inkml:brushProperty name="height" value="0.05" units="cm"/>
      <inkml:brushProperty name="color" value="#E71224"/>
    </inkml:brush>
  </inkml:definitions>
  <inkml:trace contextRef="#ctx0" brushRef="#br0">14 55 5983 0 0,'0'0'1416'0'0,"1"-2"-998"0"0,27-15 1490 0 0,-14 9-1762 0 0,3-1-241 0 0,-15 8-2 0 0,7-9 16 0 0,-2 3 3326 0 0,-7 12-3081 0 0,0 15-4 0 0,0-15 135 0 0,-2 1-166 0 0,-5 34 319 0 0,0 0-56 0 0,2-5 131 0 0,-3 1 154 0 0,-3 3-13 0 0,-1 2-24 0 0,4-14-316 0 0,6-20 16 0 0,0 2 4 0 0,-8 25 0 0 0,7-26 238 0 0,1 0-357 0 0,-8 22-8 0 0,7-23 82 0 0,3-2-222 0 0,2 16-61 0 0,-2-21-16 0 0,0 1 0 0 0,1-1 0 0 0,-1 0 0 0 0,0 0 0 0 0,1 1 0 0 0,-1-1 0 0 0,1 0 0 0 0,-1 0 0 0 0,0 0 0 0 0,1 0 0 0 0,-1 1 0 0 0,1-1 0 0 0,-1 0 0 0 0,1 0 0 0 0,-1 0 0 0 0,0 0 0 0 0,1 0 0 0 0,-1 0 0 0 0,1 0 0 0 0,-1 0 0 0 0,1 0 0 0 0,-1 0 0 0 0,0 0 0 0 0,1-1 0 0 0,-1 1 0 0 0,1 0 0 0 0,-1 0 0 0 0,19-6 0 0 0,-11 4 0 0 0,32-6 390 0 0,62-4 0 0 0,-35 5 166 0 0,-18 1-164 0 0,66 3 0 0 0,-94 4-388 0 0,-19 0-45 0 0,0 0-150 0 0,6 6-6145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2.902"/>
    </inkml:context>
    <inkml:brush xml:id="br0">
      <inkml:brushProperty name="width" value="0.05" units="cm"/>
      <inkml:brushProperty name="height" value="0.05" units="cm"/>
      <inkml:brushProperty name="color" value="#E71224"/>
    </inkml:brush>
  </inkml:definitions>
  <inkml:trace contextRef="#ctx0" brushRef="#br0">413 1 6911 0 0,'9'6'255'0'0,"1"1"-1"0"0,-1 1 0 0 0,15 16 3418 0 0,-22-20-1616 0 0,13 48 1269 0 0,-13-38-2871 0 0,-1 15-80 0 0,-1-28-366 0 0,0 0 0 0 0,0 0 0 0 0,0 0 0 0 0,0 0 0 0 0,0 0 0 0 0,-1 0 0 0 0,1 0 0 0 0,0 0 0 0 0,0-1 0 0 0,-1 1 0 0 0,1 0 0 0 0,0 0 0 0 0,-1 0 0 0 0,0 1 0 0 0,1-2-8 0 0,-3 7-1 0 0,-1 0 0 0 0,1-1 0 0 0,-10 12 0 0 0,7-12-19 0 0,0 1 0 0 0,-1-1 0 0 0,-9 6 0 0 0,-2 0-60 0 0,-32 20 64 0 0,1 6 16 0 0,3 6 0 0 0,3 9 16 0 0,10-5 59 0 0,21-28-6 0 0,-14 33 19 0 0,-8 25 288 0 0,7-16-8 0 0,3-3-192 0 0,5-8-58 0 0,6-14-108 0 0,7-23 0 0 0,-6 21 34 0 0,3-4-47 0 0,7-23-116 0 0,6 14-2181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3.357"/>
    </inkml:context>
    <inkml:brush xml:id="br0">
      <inkml:brushProperty name="width" value="0.05" units="cm"/>
      <inkml:brushProperty name="height" value="0.05" units="cm"/>
      <inkml:brushProperty name="color" value="#E71224"/>
    </inkml:brush>
  </inkml:definitions>
  <inkml:trace contextRef="#ctx0" brushRef="#br0">316 38 9215 0 0,'5'3'228'0'0,"15"6"2408"0"0,-28-4-2574 0 0,-27 17-66 0 0,-28 15-160 0 0,60-36 151 0 0,1 1 0 0 0,-1 0 1 0 0,0 0-1 0 0,1 0 0 0 0,-5 4 1 0 0,-37 36-68 0 0,2 5 62 0 0,30-34 44 0 0,3-2 106 0 0,1 1-1 0 0,-9 14 0 0 0,-8 13 307 0 0,14-20 8 0 0,5-7-291 0 0,2-6 33 0 0,0 2 0 0 0,0-1 1 0 0,1 0-1 0 0,-3 11 0 0 0,-6 16 494 0 0,8-18 12 0 0,0 16 5 0 0,4-16 12 0 0,1-6-417 0 0,0 0 0 0 0,1 0 0 0 0,0 0 0 0 0,1 0 0 0 0,0 0 0 0 0,0-1 0 0 0,1 0 0 0 0,8 15 0 0 0,-7-18-198 0 0,0 0-1 0 0,0 0 1 0 0,0-1 0 0 0,1 1-1 0 0,0-1 1 0 0,0-1 0 0 0,0 1-1 0 0,0-1 1 0 0,1 0-1 0 0,0 0 1 0 0,0-1 0 0 0,0 0-1 0 0,0 0 1 0 0,1 0-1 0 0,-1-1 1 0 0,1 0 0 0 0,-1-1-1 0 0,14 1 1 0 0,-10-1-97 0 0,0-1 1 0 0,0 0-1 0 0,0-1 0 0 0,-1 0 1 0 0,1-1-1 0 0,0 0 1 0 0,-1-1-1 0 0,1 0 0 0 0,-1-1 1 0 0,0 0-1 0 0,0 0 0 0 0,-1-1 1 0 0,10-6-1 0 0,0-3-3 0 0,-1-1 0 0 0,0 0-1 0 0,-1-1 1 0 0,0-1 0 0 0,-2-1-1 0 0,0 0 1 0 0,-1-1 0 0 0,13-25 0 0 0,-14 23 2 0 0,-2-2 0 0 0,0 1 0 0 0,-2-1 0 0 0,-1-1 0 0 0,0 0 1 0 0,-2 0-1 0 0,5-40 0 0 0,-9 50-33 0 0,-2-1 0 0 0,0 0 0 0 0,0 1-1 0 0,-2-1 1 0 0,1 1 0 0 0,-2-1 0 0 0,0 1 0 0 0,-10-26 0 0 0,8 31 123 0 0,-12-12 59 0 0,6 13 11 0 0,5 3-107 0 0,3 3-29 0 0,0 0 1 0 0,0 0-1 0 0,0 0 1 0 0,0 1-1 0 0,0-1 1 0 0,0 1-1 0 0,-1 0 1 0 0,-4-1-1 0 0,-22-8 61 0 0,23 7-3 0 0,-65 0-745 0 0,62 5-1080 0 0,-42 10-5293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3.774"/>
    </inkml:context>
    <inkml:brush xml:id="br0">
      <inkml:brushProperty name="width" value="0.05" units="cm"/>
      <inkml:brushProperty name="height" value="0.05" units="cm"/>
      <inkml:brushProperty name="color" value="#E71224"/>
    </inkml:brush>
  </inkml:definitions>
  <inkml:trace contextRef="#ctx0" brushRef="#br0">182 231 4607 0 0,'14'2'2751'0'0,"-11"0"-444"0"0,-3-1-2269 0 0,1-1 0 0 0,-1 0 0 0 0,0 0-1 0 0,1 0 1 0 0,-1 0 0 0 0,0 0 0 0 0,1 0-1 0 0,-1 0 1 0 0,0 0 0 0 0,0 1-1 0 0,1-1 1 0 0,-1 0 0 0 0,0 0 0 0 0,0 0-1 0 0,1 1 1 0 0,-1-1 0 0 0,0 0 0 0 0,0 0-1 0 0,0 1 1 0 0,1-1 0 0 0,-1 0 0 0 0,0 0-1 0 0,0 1 1 0 0,0-1 0 0 0,0 0 0 0 0,0 1-1 0 0,0-1 1 0 0,1 0 0 0 0,-1 1-1 0 0,0-1 1 0 0,0 0 0 0 0,0 1 0 0 0,0-1-1 0 0,0 0 1 0 0,0 1 0 0 0,0-1 0 0 0,0 0-1 0 0,0 0 1 0 0,-1 1 0 0 0,1-1 0 0 0,0 0-1 0 0,0 1 1 0 0,0-1 0 0 0,0 0 0 0 0,0 1-1 0 0,0-1 1 0 0,-1 0 0 0 0,1 0-1 0 0,0 1 1 0 0,0-1 0 0 0,-1 0 0 0 0,1 0-1 0 0,0 0 1 0 0,0 1 0 0 0,-1-1 0 0 0,1 0-1 0 0,0 0 1 0 0,0 0 0 0 0,-1 0 0 0 0,1 1-1 0 0,-27 25-21 0 0,23-23-27 0 0,1 1-1 0 0,-1-1 1 0 0,1 0-1 0 0,-1 0 0 0 0,0 0 1 0 0,-5 3-1 0 0,4-3 1 0 0,0 0 0 0 0,1 0 0 0 0,-1 0 0 0 0,1 1 1 0 0,-7 7-1 0 0,-30 30 83 0 0,6 4 376 0 0,32-42-331 0 0,1-1 1 0 0,0 1 0 0 0,0 0-1 0 0,0 0 1 0 0,0 0 0 0 0,0 1-1 0 0,1-1 1 0 0,-2 6 0 0 0,0-2 99 0 0,-1 6 463 0 0,-1 14 73 0 0,4-13 30 0 0,1-5-489 0 0,1 0 1 0 0,1 0-1 0 0,-1 0 1 0 0,1 0-1 0 0,1 0 1 0 0,0-1-1 0 0,0 1 1 0 0,0-1 0 0 0,1 0-1 0 0,1 0 1 0 0,7 12-1 0 0,-7-15-131 0 0,0 0 1 0 0,0 1-1 0 0,1-1 0 0 0,0-1 0 0 0,0 1 1 0 0,0-1-1 0 0,0 0 0 0 0,1-1 0 0 0,-1 0 1 0 0,1 0-1 0 0,0 0 0 0 0,10 2 0 0 0,-7-3-77 0 0,-1 0 0 0 0,1-1 0 0 0,-1-1 0 0 0,1 1 1 0 0,-1-2-1 0 0,1 1 0 0 0,-1-1 0 0 0,16-4 0 0 0,-2-2-76 0 0,-1 0-1 0 0,0-2 1 0 0,-1-1 0 0 0,0 0 0 0 0,-1-1 0 0 0,0-2 0 0 0,20-15 0 0 0,-24 16-9 0 0,0 0 0 0 0,-1-1 0 0 0,-1-1 0 0 0,-1 0 0 0 0,0-1 0 0 0,17-24 0 0 0,-26 32-5 0 0,0 0-1 0 0,0-1 0 0 0,0 1 1 0 0,-1-1-1 0 0,0 1 1 0 0,-1-1-1 0 0,0 0 1 0 0,0 0-1 0 0,0 0 0 0 0,-1-1 1 0 0,-1 1-1 0 0,1 0 1 0 0,-1 0-1 0 0,-1-1 0 0 0,1 1 1 0 0,-1 0-1 0 0,-1 0 1 0 0,-2-10-1 0 0,-2 2 25 0 0,-1 0-1 0 0,0 0 1 0 0,-2 1 0 0 0,1 0-1 0 0,-2 0 1 0 0,0 1-1 0 0,-1 0 1 0 0,-20-20 0 0 0,7 11 0 0 0,-2 0 1 0 0,0 2-1 0 0,-36-23 1 0 0,46 35-1574 0 0,-35-19-5961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4.243"/>
    </inkml:context>
    <inkml:brush xml:id="br0">
      <inkml:brushProperty name="width" value="0.05" units="cm"/>
      <inkml:brushProperty name="height" value="0.05" units="cm"/>
      <inkml:brushProperty name="color" value="#E71224"/>
    </inkml:brush>
  </inkml:definitions>
  <inkml:trace contextRef="#ctx0" brushRef="#br0">727 19 8287 0 0,'1'1'67'0'0,"-8"-4"3801"0"0,-2-1-3780 0 0,5 2-50 0 0,0 1 1 0 0,0-1 0 0 0,0 1 0 0 0,-1 0-1 0 0,1 0 1 0 0,-9-1 0 0 0,3 1-21 0 0,0 0 1 0 0,-15 0 0 0 0,10 2-16 0 0,0 1 1 0 0,-23 6-1 0 0,-32 13 61 0 0,44-11 24 0 0,5-2 274 0 0,-23 5 0 0 0,-16 3 693 0 0,49-13-846 0 0,3 0 23 0 0,0-1-1 0 0,0-1 1 0 0,-1 1-1 0 0,-7-1 1 0 0,-48 6 1180 0 0,52-5-1209 0 0,4-1 25 0 0,0 0-1 0 0,-1-1 0 0 0,-13 0 1 0 0,10 0-54 0 0,-31-2 655 0 0,8-1-512 0 0,26 2-77 0 0,-1-1-15 0 0,-28-4-61 0 0,29 5-249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19.563"/>
    </inkml:context>
    <inkml:brush xml:id="br0">
      <inkml:brushProperty name="width" value="0.05" units="cm"/>
      <inkml:brushProperty name="height" value="0.05" units="cm"/>
    </inkml:brush>
  </inkml:definitions>
  <inkml:trace contextRef="#ctx0" brushRef="#br0">97 121 1639 0 0,'-5'-2'68'0'0,"0"-1"-60"0"0,0 0-1 0 0,0 1 1 0 0,0 0 0 0 0,-1 0-1 0 0,1 0 1 0 0,0 0 0 0 0,-1 1-1 0 0,1 0 1 0 0,-7 0-1 0 0,10 1-7 0 0,0-1 0 0 0,0 1 0 0 0,0 0 0 0 0,0-1 0 0 0,0 0 0 0 0,0 1 0 0 0,0-1 0 0 0,0 0 0 0 0,0 0 0 0 0,0 0 0 0 0,0 0 0 0 0,1 0 0 0 0,-1-1 0 0 0,0 1 0 0 0,-1-2 0 0 0,3 2 0 0 0,0 1 0 0 0,0 0 0 0 0,0 0 0 0 0,0-1 0 0 0,0 1 0 0 0,0 0 0 0 0,1 0 0 0 0,-1 0 0 0 0,0-1 0 0 0,0 1 0 0 0,0 0 0 0 0,0 0 0 0 0,0 0 0 0 0,1 0 0 0 0,-1-1 0 0 0,0 1 0 0 0,0 0 0 0 0,0 0 0 0 0,1 0 0 0 0,-1 0 0 0 0,0 0 0 0 0,0 0 0 0 0,0-1 0 0 0,1 1 0 0 0,-1 0 0 0 0,0 0 0 0 0,0 0 0 0 0,1 0 0 0 0,-1 0 0 0 0,0 0 0 0 0,1 0 0 0 0,-1 0 0 0 0,44 6 0 0 0,-43-6 0 0 0,0 0 0 0 0,0-1 0 0 0,0 1 0 0 0,0 0 0 0 0,0-1 0 0 0,0 1 0 0 0,0-1 0 0 0,0 1 0 0 0,0-1 0 0 0,-1 1 0 0 0,1-1 0 0 0,0 0 0 0 0,0 1 0 0 0,-1-1 0 0 0,1 0 0 0 0,0 0 0 0 0,-1 1 0 0 0,1-1 0 0 0,0 0 0 0 0,-1 0 0 0 0,0 0 0 0 0,1 0 0 0 0,0-1 0 0 0,9-27 0 0 0,-6 17 0 0 0,3-9 0 0 0,-4 13 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4.600"/>
    </inkml:context>
    <inkml:brush xml:id="br0">
      <inkml:brushProperty name="width" value="0.05" units="cm"/>
      <inkml:brushProperty name="height" value="0.05" units="cm"/>
      <inkml:brushProperty name="color" value="#E71224"/>
    </inkml:brush>
  </inkml:definitions>
  <inkml:trace contextRef="#ctx0" brushRef="#br0">442 8 17503 0 0,'0'0'2198'0'0,"-13"-2"-1884"0"0,-36-3 6 0 0,25 4-18 0 0,-25 1-78 0 0,22 1-31 0 0,-31 3-8 0 0,31-1-31 0 0,-34 7-124 0 0,7 4-40 0 0,43-11-69 0 0,1 1-116 0 0,-30 15-42 0 0,30-14-10 0 0,8 2-2418 0 0,-4 22 1846 0 0,6-29 791 0 0,0 1-1 0 0,0 0 1 0 0,0-1-1 0 0,0 1 1 0 0,0-1-1 0 0,1 1 1 0 0,-1-1-1 0 0,0 1 1 0 0,0-1-1 0 0,0 1 1 0 0,1 0-1 0 0,-1-1 1 0 0,0 1-1 0 0,1-1 1 0 0,-1 0-1 0 0,0 1 1 0 0,1-1-1 0 0,-1 1 1 0 0,1-1-1 0 0,-1 0 1 0 0,1 1-1 0 0,-1-1 0 0 0,1 0 1 0 0,-1 1-1 0 0,1-1 1 0 0,-1 0-1 0 0,1 0 1 0 0,-1 1-1 0 0,1-1 1 0 0,-1 0-1 0 0,1 0 1 0 0,0 0-1 0 0,-1 0 1 0 0,1 0-1 0 0,-1 0 1 0 0,1 0-1 0 0,0 0 1 0 0,3 1-155 0 0,11 3-1337 0 0,1-2-3738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5.469"/>
    </inkml:context>
    <inkml:brush xml:id="br0">
      <inkml:brushProperty name="width" value="0.05" units="cm"/>
      <inkml:brushProperty name="height" value="0.05" units="cm"/>
      <inkml:brushProperty name="color" value="#E71224"/>
    </inkml:brush>
  </inkml:definitions>
  <inkml:trace contextRef="#ctx0" brushRef="#br0">0 1309 919 0 0,'8'-11'-1017'0'0,"5"-7"7772"0"0,-12 17-6427 0 0,-1 1-1 0 0,1-1 0 0 0,-1 1 1 0 0,1-1-1 0 0,-1 1 1 0 0,1-1-1 0 0,-1 1 0 0 0,1-1 1 0 0,0 1-1 0 0,-1 0 0 0 0,1-1 1 0 0,-1 1-1 0 0,1 0 0 0 0,0 0 1 0 0,0-1-1 0 0,-1 1 0 0 0,1 0 1 0 0,0 0-1 0 0,-1 0 1 0 0,1 0-1 0 0,1 0 0 0 0,-1 0-288 0 0,0 1 1 0 0,-1-1-1 0 0,1 1 0 0 0,0-1 0 0 0,0 1 0 0 0,-1 0 0 0 0,1-1 0 0 0,-1 1 0 0 0,1 0 1 0 0,0-1-1 0 0,-1 1 0 0 0,0 0 0 0 0,1 0 0 0 0,-1-1 0 0 0,1 1 0 0 0,-1 2 0 0 0,7 17-79 0 0,-4-13-14 0 0,11 35 279 0 0,-2 0 0 0 0,10 59 0 0 0,2 88 2485 0 0,4 25 161 0 0,-27-213-2851 0 0,3 23 312 0 0,8 22-1 0 0,-10-40-307 0 0,0 0 0 0 0,0 0-1 0 0,1-1 1 0 0,0 1 0 0 0,0-1 0 0 0,0 0 0 0 0,1 0 0 0 0,-1 0-1 0 0,7 7 1 0 0,-8-11-24 0 0,-1 0 0 0 0,0 0 0 0 0,1 0 0 0 0,-1 0 0 0 0,0 0 0 0 0,1 0 0 0 0,-1-1 0 0 0,1 1 0 0 0,0-1 0 0 0,-1 1 0 0 0,1-1 0 0 0,-1 1 0 0 0,1-1 0 0 0,0 0 0 0 0,-1 0 0 0 0,1 0 0 0 0,0 0 0 0 0,1 0 0 0 0,1 0 0 0 0,-1-1 0 0 0,0 0 0 0 0,0 0 0 0 0,0 0 0 0 0,0 0 0 0 0,0-1 0 0 0,0 1 0 0 0,5-4 0 0 0,2-3 0 0 0,0 0 0 0 0,0-1 0 0 0,13-16 0 0 0,-22 24 0 0 0,17-21 95 0 0,0-2 0 0 0,-2 0 0 0 0,-1-1 1 0 0,18-37-1 0 0,38-112 423 0 0,-67 162-504 0 0,100-285 211 0 0,1 0-218 0 0,-21 64-7 0 0,91-414 0 0 0,-164 552 0 0 0,-8 57 0 0 0,-3 36 4 0 0,0 1-1 0 0,0 0 1 0 0,1-1-1 0 0,-1 1 1 0 0,0-1-1 0 0,0 1 1 0 0,1-1 0 0 0,-1 1-1 0 0,1 0 1 0 0,-1-1-1 0 0,1 1 1 0 0,0 0-1 0 0,0-1 1 0 0,-1 1-1 0 0,1 0 1 0 0,0 0 0 0 0,2-1-1 0 0,-2 1 0 0 0,0 1 0 0 0,0-1-1 0 0,0 1 1 0 0,0-1 0 0 0,0 1 0 0 0,0 0 0 0 0,0 0-1 0 0,0 0 1 0 0,0 0 0 0 0,0 0 0 0 0,1 0 0 0 0,-1 0-1 0 0,0 0 1 0 0,0 0 0 0 0,0 0 0 0 0,0 1-1 0 0,0-1 1 0 0,0 0 0 0 0,0 1 0 0 0,0-1 0 0 0,0 1-1 0 0,1 0 1 0 0,43 20 7 0 0,-31-13-1 0 0,1-1 0 0 0,-1 0 1 0 0,2-1-1 0 0,-1-1 0 0 0,1 0 1 0 0,25 3-1 0 0,357 12 328 0 0,-243-23-212 0 0,427-2 899 0 0,-410 3-969 0 0,-134-1-44 0 0,1-2-1 0 0,53-13 1 0 0,-72 13-42 0 0,1 1-1 0 0,-1 1 1 0 0,1 1-1 0 0,23 1 1 0 0,-41 1-115 0 0,1-1 0 0 0,0 1 0 0 0,-1-1 0 0 0,1 0 0 0 0,-1 0 1 0 0,1 0-1 0 0,-1 0 0 0 0,1-1 0 0 0,5-2 0 0 0,-9 2-519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7.104"/>
    </inkml:context>
    <inkml:brush xml:id="br0">
      <inkml:brushProperty name="width" value="0.05" units="cm"/>
      <inkml:brushProperty name="height" value="0.05" units="cm"/>
      <inkml:brushProperty name="color" value="#E71224"/>
    </inkml:brush>
  </inkml:definitions>
  <inkml:trace contextRef="#ctx0" brushRef="#br0">51 127 5527 0 0,'-3'-16'1570'0'0,"3"14"-1572"0"0,-1 0-1 0 0,0 0 0 0 0,1 0 0 0 0,0 0 1 0 0,-1 0-1 0 0,1 0 0 0 0,0 0 1 0 0,0 0-1 0 0,0 0 0 0 0,1 0 0 0 0,-1 0 1 0 0,1-3-1 0 0,5 0-1999 0 0,9 2 4907 0 0,1-1 216 0 0,4-8-2313 0 0,1 0-1 0 0,-1 2 1 0 0,2 0 0 0 0,28-8-1 0 0,-44 16-695 0 0,0 0 0 0 0,0 1-1 0 0,0 0 1 0 0,0 0 0 0 0,0 0 0 0 0,1 1 0 0 0,-1 0-1 0 0,0 0 1 0 0,0 1 0 0 0,1 0 0 0 0,-1 0-1 0 0,0 0 1 0 0,0 1 0 0 0,0 0 0 0 0,0 0 0 0 0,0 0-1 0 0,-1 1 1 0 0,1 0 0 0 0,-1 0 0 0 0,1 0-1 0 0,5 6 1 0 0,5 4-68 0 0,-2 1 0 0 0,1 1 0 0 0,18 25 0 0 0,-32-37-44 0 0,-7 5 0 0 0,-1 0 3 0 0,0-1 0 0 0,-1-1 0 0 0,-11 9 0 0 0,0-3 21 0 0,-25 10 0 0 0,44-22-24 0 0,-80 40 66 0 0,22-8-56 0 0,-6 8-10 0 0,17-4 11 0 0,31-21 42 0 0,-10 15 42 0 0,20-23 124 0 0,2 1 35 0 0,-12 23 2 0 0,12-23 256 0 0,4-3-256 0 0,0-4-259 0 0,-1 1 38 0 0,1-1 1 0 0,0 1-1 0 0,0-1 1 0 0,0 1-1 0 0,0-1 1 0 0,0 1-1 0 0,0-1 1 0 0,0 1-1 0 0,1-1 1 0 0,-1 1-1 0 0,1-1 1 0 0,-1 1-1 0 0,1-1 1 0 0,-1 1-1 0 0,1-1 1 0 0,0 0-1 0 0,0 1 1 0 0,0-1-1 0 0,0 0 1 0 0,0 0-1 0 0,0 0 1 0 0,0 1-1 0 0,0-1 1 0 0,0 0-1 0 0,0 0 1 0 0,0-1-1 0 0,1 1 1 0 0,-1 0-1 0 0,0 0 1 0 0,1-1-1 0 0,-1 1 1 0 0,3 0-1 0 0,6 1 112 0 0,0-1-1 0 0,0 0 1 0 0,0 0 0 0 0,0-1-1 0 0,0-1 1 0 0,16-2 0 0 0,63-17 361 0 0,-35 7-407 0 0,-32 7-42 0 0,-16 4-59 0 0,1 0 0 0 0,0 1 1 0 0,-1 0-1 0 0,9-1 0 0 0,-13 2 215 0 0,0-3-2884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7.763"/>
    </inkml:context>
    <inkml:brush xml:id="br0">
      <inkml:brushProperty name="width" value="0.05" units="cm"/>
      <inkml:brushProperty name="height" value="0.05" units="cm"/>
      <inkml:brushProperty name="color" value="#E71224"/>
    </inkml:brush>
  </inkml:definitions>
  <inkml:trace contextRef="#ctx0" brushRef="#br0">180 156 5983 0 0,'1'0'109'0'0,"15"-8"125"0"0,-15 8-194 0 0,-1 0 0 0 0,0 0 0 0 0,1 0 0 0 0,-1 0 0 0 0,0 0 0 0 0,0 0 0 0 0,1 0 0 0 0,-1-1 0 0 0,0 1 1 0 0,0 0-1 0 0,1 0 0 0 0,-1 0 0 0 0,0-1 0 0 0,0 1 0 0 0,0 0 0 0 0,1 0 0 0 0,-1-1 0 0 0,0 1 0 0 0,0 0 0 0 0,0 0 0 0 0,0-1 0 0 0,0 1 0 0 0,1 0 0 0 0,-1 0 0 0 0,0-1 1 0 0,0 1-1 0 0,0 0 0 0 0,0-1 0 0 0,0 1 0 0 0,0 0 0 0 0,0-1 0 0 0,0 1 0 0 0,0 0 0 0 0,0 0 0 0 0,0-1 0 0 0,0 1 0 0 0,-1 0 0 0 0,1-1 0 0 0,0 1 0 0 0,0 0 0 0 0,0 0 0 0 0,-1-2 1227 0 0,-10 4-1537 0 0,-31 8 243 0 0,32-7-13 0 0,3 4 149 0 0,-21 22 257 0 0,21-22 526 0 0,0 1-420 0 0,-2-1-282 0 0,5-3 26 0 0,0 0 0 0 0,0 0 0 0 0,1 0 0 0 0,-1 0 0 0 0,1 1 0 0 0,-4 6 0 0 0,-12 17 396 0 0,14-21 118 0 0,1 1 50 0 0,-10 23 10 0 0,13-29-691 0 0,0 0 0 0 0,0 0 0 0 0,0 0 0 0 0,0 0 0 0 0,0 0 0 0 0,1 1 0 0 0,-1-1 0 0 0,1 0 0 0 0,-1 0 1 0 0,1 1-1 0 0,0 2 0 0 0,0 3 98 0 0,-1-1-11 0 0,1 0 1 0 0,1 0-1 0 0,-1 0 0 0 0,1-1 1 0 0,0 1-1 0 0,1 0 1 0 0,-1 0-1 0 0,1 0 1 0 0,1-1-1 0 0,-1 0 1 0 0,1 1-1 0 0,0-1 1 0 0,1 0-1 0 0,6 9 1 0 0,-2-5-60 0 0,0 1 0 0 0,1-1 0 0 0,0-1 0 0 0,1 1 0 0 0,0-2 0 0 0,16 12 0 0 0,-16-13-92 0 0,1-1 0 0 0,0 0 0 0 0,0 0 0 0 0,1-1-1 0 0,-1-1 1 0 0,1 0 0 0 0,0 0 0 0 0,0-1 0 0 0,1-1 0 0 0,13 1 0 0 0,-18-2 17 0 0,1-1 1 0 0,0-1-1 0 0,0 1 1 0 0,0-2-1 0 0,-1 1 1 0 0,1-1-1 0 0,0 0 1 0 0,-1-1-1 0 0,0 0 1 0 0,1 0-1 0 0,-1-1 1 0 0,-1 0 0 0 0,1-1-1 0 0,0 1 1 0 0,6-7-1 0 0,-3 1-23 0 0,-1 0-1 0 0,0-1 1 0 0,0 0-1 0 0,-1 0 1 0 0,-1-1-1 0 0,0 0 1 0 0,-1-1-1 0 0,0 1 0 0 0,0-1 1 0 0,-2-1-1 0 0,0 1 1 0 0,0-1-1 0 0,3-17 1 0 0,-3 6-21 0 0,-1 1-1 0 0,-1-1 1 0 0,-1 0 0 0 0,-2 0 0 0 0,0 0 0 0 0,-7-46-1 0 0,6 61 4 0 0,-1 0 0 0 0,0 1-1 0 0,-1-1 1 0 0,0 1 0 0 0,0 0 0 0 0,-1 0-1 0 0,0 0 1 0 0,-1 0 0 0 0,0 1-1 0 0,0 0 1 0 0,-1 0 0 0 0,-6-8-1 0 0,-2 6-10 0 0,12 9 0 0 0,0 0 0 0 0,-1 0 0 0 0,1 0 0 0 0,-1 0 0 0 0,1 0 0 0 0,-1 1 0 0 0,1-1 0 0 0,-1 1 0 0 0,1-1 0 0 0,-1 1 0 0 0,0 0 0 0 0,-4 0 0 0 0,1 2 0 0 0,1-1 0 0 0,-1 1 0 0 0,0 0 0 0 0,1 0 0 0 0,-1 1 0 0 0,1-1 0 0 0,-10 7 0 0 0,5-1-5 0 0,1-1-1 0 0,-10 10 1 0 0,19-17 5 0 0,-7 7-80 0 0,6-1-386 0 0,-4 19 84 0 0,4-18 89 0 0,3 10-12118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9.147"/>
    </inkml:context>
    <inkml:brush xml:id="br0">
      <inkml:brushProperty name="width" value="0.05" units="cm"/>
      <inkml:brushProperty name="height" value="0.05" units="cm"/>
      <inkml:brushProperty name="color" value="#E71224"/>
    </inkml:brush>
  </inkml:definitions>
  <inkml:trace contextRef="#ctx0" brushRef="#br0">56 0 2759 0 0,'17'5'-581'0'0,"-13"-3"2248"0"0,1 0 1 0 0,-1 0 0 0 0,0 1-1 0 0,0-1 1 0 0,6 6-1 0 0,-3-3-1585 0 0,-15-10 3188 0 0,-3 8-2878 0 0,-32 10-101 0 0,32-9 2621 0 0,5 3-3039 0 0,-22 21-258 0 0,28-28 352 0 0,0 0-1 0 0,0 0 1 0 0,0 0 0 0 0,-1 1-1 0 0,1-1 1 0 0,0 0 0 0 0,0 0-1 0 0,-1 0 1 0 0,1 0 0 0 0,0 1-1 0 0,0-1 1 0 0,0 0 0 0 0,0 0-1 0 0,0 0 1 0 0,-1 1 0 0 0,1-1-1 0 0,0 0 1 0 0,0 0 0 0 0,0 1-1 0 0,0-1 1 0 0,0 0 0 0 0,0 0-1 0 0,0 1 1 0 0,0-1 0 0 0,0 0-1 0 0,0 0 1 0 0,0 1 0 0 0,0-1-1 0 0,0 0 1 0 0,0 1 0 0 0,8-2 147 0 0,10-6-5115 0 0,-10 3-466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29.724"/>
    </inkml:context>
    <inkml:brush xml:id="br0">
      <inkml:brushProperty name="width" value="0.05" units="cm"/>
      <inkml:brushProperty name="height" value="0.05" units="cm"/>
      <inkml:brushProperty name="color" value="#E71224"/>
    </inkml:brush>
  </inkml:definitions>
  <inkml:trace contextRef="#ctx0" brushRef="#br0">116 1 11975 0 0,'-3'0'3443'0'0,"6"0"-2645"0"0,18 3-1335 0 0,38 5 481 0 0,-39-6 316 0 0,0 0 0 0 0,0 2 0 0 0,-1 0 0 0 0,1 1 0 0 0,32 14 0 0 0,-49-18-215 0 0,0 1-1 0 0,1 0 0 0 0,-1 0 1 0 0,0 0-1 0 0,0 1 1 0 0,0-1-1 0 0,0 1 1 0 0,-1 0-1 0 0,1-1 0 0 0,-1 1 1 0 0,1 0-1 0 0,-1 0 1 0 0,0 1-1 0 0,0-1 0 0 0,-1 0 1 0 0,1 1-1 0 0,-1-1 1 0 0,1 1-1 0 0,-1 0 0 0 0,0-1 1 0 0,0 1-1 0 0,-1 0 1 0 0,1 0-1 0 0,-1-1 1 0 0,0 1-1 0 0,0 0 0 0 0,0 0 1 0 0,-2 6-1 0 0,2-2-5 0 0,0-5-21 0 0,-1 0 1 0 0,1 0 0 0 0,-1 0 0 0 0,1 1-1 0 0,-1-1 1 0 0,0 0 0 0 0,0 0-1 0 0,-3 4 1 0 0,-7 21 62 0 0,9-21-1 0 0,-6 4-13 0 0,-21 33-43 0 0,28-42-17 0 0,-1 1 1 0 0,0 0 0 0 0,0-1-1 0 0,0 1 1 0 0,-1-1 0 0 0,-2 3-1 0 0,-50 42 47 0 0,34-33-49 0 0,-29 17 0 0 0,-17 2-5 0 0,6-6 0 0 0,10-4 12 0 0,41-18 835 0 0,8 1-634 0 0,-1 22 3 0 0,3-27-201 0 0,0 0 1 0 0,1-1-1 0 0,-1 1 0 0 0,0 0 0 0 0,0-1 0 0 0,1 1 0 0 0,-1-1 1 0 0,0 1-1 0 0,1 0 0 0 0,-1-1 0 0 0,1 1 0 0 0,-1-1 0 0 0,1 1 1 0 0,-1-1-1 0 0,1 1 0 0 0,-1-1 0 0 0,1 1 0 0 0,-1-1 0 0 0,1 0 1 0 0,-1 1-1 0 0,1-1 0 0 0,0 0 0 0 0,0 1 0 0 0,19 4 400 0 0,-14-3-240 0 0,20 3 190 0 0,2 0 0 0 0,-1-2 1 0 0,54-1-1 0 0,-1 1-185 0 0,-78-3-176 0 0,1 0 0 0 0,0 0 0 0 0,-1 1 0 0 0,1-1 0 0 0,0 1 0 0 0,-1-1 1 0 0,1 1-1 0 0,0 0 0 0 0,-1 0 0 0 0,0 0 0 0 0,1 0 0 0 0,2 2 0 0 0,-26-11-236 0 0,-7-10-537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0.287"/>
    </inkml:context>
    <inkml:brush xml:id="br0">
      <inkml:brushProperty name="width" value="0.05" units="cm"/>
      <inkml:brushProperty name="height" value="0.05" units="cm"/>
      <inkml:brushProperty name="color" value="#E71224"/>
    </inkml:brush>
  </inkml:definitions>
  <inkml:trace contextRef="#ctx0" brushRef="#br0">2495 180 7367 0 0,'2'-2'117'0'0,"0"1"-62"0"0,-1 0 0 0 0,1 0 0 0 0,-1-1 0 0 0,1 1 0 0 0,-1-1 1 0 0,1 1-1 0 0,-1-1 0 0 0,0 1 0 0 0,2-4 0 0 0,-3 4 20 0 0,0 0-1 0 0,0 0 1 0 0,0 0 0 0 0,0 0 0 0 0,0 0 0 0 0,-1 1-1 0 0,1-1 1 0 0,0 0 0 0 0,0 0 0 0 0,-1 0 0 0 0,1 0-1 0 0,0 0 1 0 0,-1 1 0 0 0,1-1 0 0 0,-1 0 0 0 0,1 0-1 0 0,-1 1 1 0 0,0-1 0 0 0,1 0 0 0 0,-1 1-1 0 0,1-1 1 0 0,-1 1 0 0 0,0-1 0 0 0,-1 0 0 0 0,-10-11 707 0 0,10 10-770 0 0,-1 0-1 0 0,1 1 1 0 0,0-1-1 0 0,-1 0 1 0 0,1 1-1 0 0,-1-1 1 0 0,-3 0-1 0 0,-2-3 89 0 0,-29-14-40 0 0,22 11-54 0 0,7 3-24 0 0,0 1-1 0 0,-1 0 1 0 0,-14-4-1 0 0,-22-8-13 0 0,21 9-32 0 0,-27-6 32 0 0,24 7-32 0 0,-42-5 48 0 0,-21 3 16 0 0,6 7 36 0 0,48 2 148 0 0,-195 19 579 0 0,-75-10 1268 0 0,-1-18 188 0 0,202 4-1524 0 0,-209 7 1305 0 0,285 0-1705 0 0,-47 8-139 0 0,39-4-57 0 0,-34 8-17 0 0,38-8-15 0 0,-41 11-54 0 0,-16 4 53 0 0,76-19-43 0 0,-39 8 96 0 0,11-4-47 0 0,32-5 12 0 0,-3-1 51 0 0,-36 5 22 0 0,37-4 158 0 0,1-2-183 0 0,-33 3-11 0 0,33-2 1682 0 0,11 0-1801 0 0,0-1 0 0 0,0 1 1 0 0,0-1-1 0 0,-1 1 0 0 0,1-1 1 0 0,0 1-1 0 0,0-1 0 0 0,0 1 1 0 0,1-1-1 0 0,-1 1 0 0 0,0 0 1 0 0,0-1-1 0 0,0 1 0 0 0,0-1 1 0 0,0 1-1 0 0,1-1 0 0 0,-1 0 1 0 0,0 1-1 0 0,0-1 0 0 0,1 1 1 0 0,-1-1-1 0 0,0 1 0 0 0,1-1 1 0 0,-1 0-1 0 0,1 1 0 0 0,-1-1-1 0 0,1 0 1 0 0,-1 0-1 0 0,1-1 0 0 0,-1 1 0 0 0,0 0 0 0 0,1 0 0 0 0,-1-1 0 0 0,1 1 0 0 0,-1 0 0 0 0,0-1 0 0 0,1 1 0 0 0,-1 0 1 0 0,0-1-1 0 0,1 1 0 0 0,-1-1 0 0 0,0 1 0 0 0,0-1 0 0 0,1 1 0 0 0,-1-1 0 0 0,1-1-5 0 0,0 1-1 0 0,-1 0 1 0 0,1 0 0 0 0,-1-1-1 0 0,1 1 1 0 0,-1 0 0 0 0,1-1-1 0 0,-1 1 1 0 0,0 0-1 0 0,0-1 1 0 0,0 1 0 0 0,0-1-1 0 0,0 1 1 0 0,0 0 0 0 0,0-1-1 0 0,0 1 1 0 0,0-1 0 0 0,0 1-1 0 0,-1 0 1 0 0,0-3-1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1.826"/>
    </inkml:context>
    <inkml:brush xml:id="br0">
      <inkml:brushProperty name="width" value="0.05" units="cm"/>
      <inkml:brushProperty name="height" value="0.05" units="cm"/>
      <inkml:brushProperty name="color" value="#E71224"/>
    </inkml:brush>
  </inkml:definitions>
  <inkml:trace contextRef="#ctx0" brushRef="#br0">495 119 6447 0 0,'3'1'230'0'0,"-1"0"0"0"0,0 0-1 0 0,0 0 1 0 0,1 0 0 0 0,-1-1 0 0 0,1 1-1 0 0,-1-1 1 0 0,0 0 0 0 0,1 1-1 0 0,-1-1 1 0 0,1 0 0 0 0,4-1-1 0 0,-6 1-215 0 0,-1 0-1 0 0,1 0 1 0 0,0-1-1 0 0,-1 1 1 0 0,1 0-1 0 0,0 0 1 0 0,-1-1 0 0 0,1 1-1 0 0,-1 0 1 0 0,1-1-1 0 0,-1 1 1 0 0,1 0-1 0 0,0-1 1 0 0,-1 1-1 0 0,1-1 1 0 0,-1 1-1 0 0,0-1 1 0 0,1 1-1 0 0,-1-1 1 0 0,1 1-1 0 0,-1-2 1 0 0,1 1-9 0 0,-1 0-1 0 0,0 0 1 0 0,0 0-1 0 0,0 0 1 0 0,0 0 0 0 0,0 0-1 0 0,0 0 1 0 0,-1 0 0 0 0,1 0-1 0 0,0 0 1 0 0,0 0-1 0 0,-1 0 1 0 0,1 0 0 0 0,-1 0-1 0 0,1 0 1 0 0,-1 1-1 0 0,1-1 1 0 0,-1 0 0 0 0,-1-2 1075 0 0,-44 0-444 0 0,37 2 7 0 0,-3 3-308 0 0,-34 5 7 0 0,35-6 2 0 0,-1 0 10 0 0,-36 2 39 0 0,36-2 20 0 0,0-2 3 0 0,-50-3 418 0 0,50 2-412 0 0,-3 0-281 0 0,4 1 91 0 0,-1-1-1 0 0,-19-6 0 0 0,2 0 122 0 0,22 6-29 0 0,-1-1-4 0 0,-24-9-24 0 0,24 9-101 0 0,4 0-47 0 0,-13-8-11 0 0,16 11-112 0 0,0-1 0 0 0,1 1-1 0 0,-1 0 1 0 0,0-1 0 0 0,0 1 0 0 0,1-1-1 0 0,-1 1 1 0 0,0-1 0 0 0,1 0 0 0 0,-1 1-1 0 0,1-1 1 0 0,-1 0 0 0 0,0 1 0 0 0,1-1-1 0 0,0 0 1 0 0,-1 0 0 0 0,1 1 0 0 0,-1-1-1 0 0,1 0 1 0 0,0 0 0 0 0,0 0 0 0 0,-1 1-1 0 0,1-1 1 0 0,0 0 0 0 0,0 0 0 0 0,0 0-1 0 0,0 0 1 0 0,0 0 0 0 0,0 0 0 0 0,0 1-1 0 0,0-1 1 0 0,1 0 0 0 0,-1 0 0 0 0,0 0-1 0 0,0 0 1 0 0,1 1 0 0 0,-1-1 0 0 0,0 0-1 0 0,1 0 1 0 0,-1 1 0 0 0,1-1 0 0 0,0-1-1 0 0,0 1 18 0 0,0 0-1 0 0,0 0 0 0 0,0 0 0 0 0,0 0 0 0 0,0 0 0 0 0,0 1 0 0 0,0-1 1 0 0,0 0-1 0 0,0 1 0 0 0,1-1 0 0 0,-1 0 0 0 0,0 1 0 0 0,0 0 1 0 0,1-1-1 0 0,-1 1 0 0 0,0 0 0 0 0,1-1 0 0 0,-1 1 0 0 0,0 0 0 0 0,1 0 1 0 0,-1 0-1 0 0,2 1 0 0 0,-3 7 2 0 0,-18 33-33 0 0,-16 13-10 0 0,1-1 0 0 0,30-48 0 0 0,0 1 0 0 0,1 0 0 0 0,-1 0 0 0 0,1 0 0 0 0,-1 8 0 0 0,3-12 0 0 0,-1 0-1 0 0,1 0 1 0 0,0 0-1 0 0,0 0 1 0 0,0 0-1 0 0,0 0 1 0 0,1 0-1 0 0,-1 0 1 0 0,1 0-1 0 0,-1 0 1 0 0,1 0 0 0 0,-1 0-1 0 0,1-1 1 0 0,0 1-1 0 0,0 0 1 0 0,0 0-1 0 0,0 0 1 0 0,0-1-1 0 0,1 1 1 0 0,-1-1-1 0 0,0 1 1 0 0,1-1-1 0 0,-1 1 1 0 0,1-1-1 0 0,0 0 1 0 0,-1 0-1 0 0,1 0 1 0 0,0 0 0 0 0,0 0-1 0 0,-1 0 1 0 0,1 0-1 0 0,4 1 1 0 0,5 1-7 0 0,0 0 1 0 0,1-1 0 0 0,-1-1 0 0 0,18 2 0 0 0,-16-3-1 0 0,25 3-8 0 0,46 4-24 0 0,-70-5 34 0 0,0 1 0 0 0,0 0-1 0 0,24 9 1 0 0,-34-10 5 0 0,0 0 0 0 0,-1 0 0 0 0,1 0 0 0 0,0 0 0 0 0,-1 0 0 0 0,1 1 0 0 0,-1 0 0 0 0,0 0 0 0 0,0 0 0 0 0,0 0 0 0 0,0 0 0 0 0,0 0 0 0 0,-1 1 0 0 0,0-1 0 0 0,0 1 0 0 0,0 0 0 0 0,0 0 0 0 0,3 8 0 0 0,-4 3 0 0 0,-4 14 0 0 0,2-24 0 0 0,0 0 0 0 0,-1 0 0 0 0,1 0 0 0 0,-1 0 0 0 0,-1-1 0 0 0,-4 9 0 0 0,4-9 0 0 0,0 0 0 0 0,0 0 0 0 0,0 0 0 0 0,-1-1 0 0 0,1 1 0 0 0,-1-1 0 0 0,0 0 0 0 0,0 0 0 0 0,-9 5 0 0 0,7-6 2 0 0,0 1-1 0 0,0-2 1 0 0,0 1-1 0 0,-1 0 1 0 0,1-1-1 0 0,-8 0 1 0 0,13-1 2 0 0,-1 0 0 0 0,1 1-1 0 0,-1-1 1 0 0,1 0 0 0 0,-1 0 0 0 0,1 0 0 0 0,-1-1 0 0 0,1 1 0 0 0,-1 0 0 0 0,-1-1 0 0 0,-27-7 28 0 0,23 6 74 0 0,-2-1 22 0 0,-24-10 0 0 0,25 9-6 0 0,1 1-29 0 0,-22-12-12 0 0,22 11-1 0 0,0 1-13 0 0,-21-7-90 0 0,21 8-162 0 0,7 7-1659 0 0,0 18-5139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2.420"/>
    </inkml:context>
    <inkml:brush xml:id="br0">
      <inkml:brushProperty name="width" value="0.05" units="cm"/>
      <inkml:brushProperty name="height" value="0.05" units="cm"/>
      <inkml:brushProperty name="color" value="#E71224"/>
    </inkml:brush>
  </inkml:definitions>
  <inkml:trace contextRef="#ctx0" brushRef="#br0">466 220 8287 0 0,'2'-2'74'0'0,"1"0"0"0"0,-1 0 0 0 0,0 0 0 0 0,0-1 0 0 0,0 1 0 0 0,0 0 0 0 0,0-1 0 0 0,2-4-1 0 0,-4 6-13 0 0,0-1 0 0 0,0 1-1 0 0,1 0 1 0 0,-1 0-1 0 0,0 0 1 0 0,0-1-1 0 0,0 1 1 0 0,0 0 0 0 0,-1 0-1 0 0,1 0 1 0 0,0-1-1 0 0,0 1 1 0 0,-1 0 0 0 0,1 0-1 0 0,-1 0 1 0 0,1 0-1 0 0,-1-1 1 0 0,1 1-1 0 0,-1 0 1 0 0,0 0 0 0 0,0 0-1 0 0,1 1 1 0 0,-1-1-1 0 0,-2-2 1 0 0,-11-11 289 0 0,-1 0 0 0 0,0 1 0 0 0,-1 0 1 0 0,-1 2-1 0 0,0 0 0 0 0,-19-9 0 0 0,-3 2-308 0 0,-25-5-55 0 0,5 6-61 0 0,51 15 42 0 0,0 0 0 0 0,0 0 0 0 0,-1 0 1 0 0,-9 1-1 0 0,5 0-2 0 0,-9 0-66 0 0,-23 5 12 0 0,44-4 86 0 0,0 0-1 0 0,0 0 1 0 0,0 0 0 0 0,1 0 0 0 0,-1 0 0 0 0,0 1 0 0 0,0-1 0 0 0,0 0 0 0 0,0 0 0 0 0,0 1 0 0 0,0-1 0 0 0,1 0-1 0 0,-1 1 1 0 0,0-1 0 0 0,0 1 0 0 0,0-1 0 0 0,1 1 0 0 0,-1 0 0 0 0,0-1 0 0 0,1 1 0 0 0,-2 1 0 0 0,2-2 3 0 0,-6 6-4 0 0,0 0 1 0 0,0 0 0 0 0,-6 10-1 0 0,11-14 9 0 0,0 0 0 0 0,0 1-1 0 0,1-1 1 0 0,-1 0 0 0 0,1 0 0 0 0,-1 0-1 0 0,1 1 1 0 0,0-1 0 0 0,0 0-1 0 0,0 0 1 0 0,0 0 0 0 0,0 1 0 0 0,1-1-1 0 0,-1 0 1 0 0,1 0 0 0 0,-1 0-1 0 0,1 1 1 0 0,0-1 0 0 0,0 0 0 0 0,2 3-1 0 0,2 5 86 0 0,1 0 0 0 0,13 15-1 0 0,-12-16 3 0 0,31 37 1458 0 0,72 67 1 0 0,-61-64-728 0 0,-31-31-541 0 0,-2 0 0 0 0,24 34-1 0 0,-33-42-274 0 0,-1 2-1 0 0,0-1 0 0 0,0 1 0 0 0,-1-1 0 0 0,0 2 0 0 0,4 21 0 0 0,-8-32-6 0 0,-1 0 0 0 0,0 0 0 0 0,0-1 0 0 0,0 1 0 0 0,0 0 0 0 0,0 0 0 0 0,0 0 0 0 0,-1 2 0 0 0,-7 24 12 0 0,5-22 14 0 0,-7-5 8 0 0,-37 1 38 0 0,35-2 0 0 0,2-4 6 0 0,-1 0-47 0 0,4 2-1 0 0,1 0 0 0 0,0 0-1 0 0,1-1 1 0 0,-1 0 0 0 0,-8-6 0 0 0,-24-15 176 0 0,31 21-192 0 0,4 2-6 0 0,1-1 0 0 0,-1 1 0 0 0,0-1 0 0 0,1 0 0 0 0,-1 1 0 0 0,1-1 0 0 0,-4-5 0 0 0,-25-26 122 0 0,29 30-68 0 0,1 1 1 0 0,0-1-1 0 0,-1 0 1 0 0,1 0-1 0 0,0 1 1 0 0,0-1-1 0 0,1 0 1 0 0,-1 0-1 0 0,1 0 1 0 0,-1 0-1 0 0,1 0 1 0 0,0 0 0 0 0,0 0-1 0 0,0 0 1 0 0,0 0-1 0 0,1 0 1 0 0,-1 0-1 0 0,1 0 1 0 0,0 0-1 0 0,0 1 1 0 0,0-1-1 0 0,0 0 1 0 0,0 0-1 0 0,1 1 1 0 0,-1-1 0 0 0,4-3-1 0 0,0-1 26 0 0,0 0 1 0 0,1 0-1 0 0,0 1 0 0 0,0 0 0 0 0,1 0 1 0 0,-1 0-1 0 0,13-7 0 0 0,-4 5-47 0 0,-1 0-1 0 0,1 2 1 0 0,1 0-1 0 0,-1 1 0 0 0,1 0 1 0 0,0 1-1 0 0,0 1 1 0 0,29-2-1 0 0,7 3-39 0 0,71 6 1 0 0,-116-3-1 0 0,-5-1-27 0 0,12 0 85 0 0,-13 0-72 0 0,-1 0 1 0 0,0 0-1 0 0,0 0 0 0 0,1 0 0 0 0,-1 0 0 0 0,0 0 1 0 0,1 0-1 0 0,-1 0 0 0 0,0 0 0 0 0,1 0 1 0 0,-1 0-1 0 0,0 0 0 0 0,0 0 0 0 0,1 0 1 0 0,-1 0-1 0 0,0 0 0 0 0,1-1 0 0 0,-1 1 1 0 0,0 0-1 0 0,0 0 0 0 0,1 0 0 0 0,-1 0 0 0 0,0-1 1 0 0,0 1-1 0 0,0 0 0 0 0,1 0 0 0 0,-1-1 1 0 0,0 1-1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4.484"/>
    </inkml:context>
    <inkml:brush xml:id="br0">
      <inkml:brushProperty name="width" value="0.05" units="cm"/>
      <inkml:brushProperty name="height" value="0.05" units="cm"/>
      <inkml:brushProperty name="color" value="#E71224"/>
    </inkml:brush>
  </inkml:definitions>
  <inkml:trace contextRef="#ctx0" brushRef="#br0">1 349 2759 0 0,'8'-13'286'0'0,"-6"-10"566"0"0,6-51-222 0 0,-5 60-875 0 0,-1 11 234 0 0,-2 3 46 0 0,0 0 0 0 0,0-1 0 0 0,1 1 0 0 0,-1 0 0 0 0,0 0 0 0 0,1-1 0 0 0,-1 1 0 0 0,0 0 0 0 0,1 0 0 0 0,-1 0 0 0 0,1 0 0 0 0,-1 0 0 0 0,0 0 0 0 0,1-1 0 0 0,-1 1 0 0 0,1 0 0 0 0,-1 0 0 0 0,0 0 0 0 0,1 0 0 0 0,-1 0 0 0 0,0 0 0 0 0,2 1 0 0 0,1 0 584 0 0,-2 0-67 0 0,17 9 4600 0 0,-18-10-5127 0 0,0 0 0 0 0,0 1 0 0 0,0-1 0 0 0,0 0 0 0 0,0 0 0 0 0,0 0 0 0 0,0 0 0 0 0,0 0 0 0 0,0 1 0 0 0,0-1 0 0 0,0 0 0 0 0,1 0 0 0 0,-1 0 0 0 0,0 0 0 0 0,0 0 0 0 0,0 0 0 0 0,0 0 0 0 0,0 1 0 0 0,0-1 0 0 0,1 0 0 0 0,-1 0 0 0 0,0 0 0 0 0,0 0 0 0 0,0 0 0 0 0,0 0 0 0 0,0 0 0 0 0,1 0 0 0 0,-1 0 0 0 0,0 0 0 0 0,0 0 0 0 0,0 0 0 0 0,0 0 0 0 0,1 0 0 0 0,-1 0 0 0 0,7 8 6764 0 0,-8 0-6714 0 0,0 24 578 0 0,2-10-493 0 0,-1-17-10 0 0,1 1-48 0 0,-1 0-73 0 0,3 22 165 0 0,-2-20-167 0 0,6 22 119 0 0,5 15 192 0 0,3 12 308 0 0,-9-39-464 0 0,-2 6-16 0 0,0 7-72 0 0,-2-25-83 0 0,0 22 70 0 0,-2 1-15 0 0,-1-15-13 0 0,-4 22-42 0 0,-1-1 0 0 0,5-28 255 0 0,-3 1-210 0 0,-9 20-45 0 0,13-28-11 0 0,0 0 1 0 0,0 1-1 0 0,0-1 0 0 0,0 0 0 0 0,0 0 0 0 0,0 0 0 0 0,0 0 1 0 0,-1 0-1 0 0,1 0 0 0 0,0 1 0 0 0,0-1 0 0 0,0 0 0 0 0,0 0 1 0 0,0 0-1 0 0,0 0 0 0 0,0 0 0 0 0,0 0 0 0 0,0 0 0 0 0,0 1 1 0 0,0-1-1 0 0,-1 0 0 0 0,1 0 0 0 0,0 0 0 0 0,0 0 1 0 0,0 0-1 0 0,0 0 0 0 0,0 0 0 0 0,0 0 0 0 0,-1 0 0 0 0,1 0 1 0 0,0 0-1 0 0,0 0 0 0 0,0 0 0 0 0,0 0 0 0 0,0 0 0 0 0,0 0 1 0 0,-1 0-1 0 0,1 0 0 0 0,0 0 0 0 0,0 0 0 0 0,0 0 0 0 0,0 0 1 0 0,0 0-1 0 0,-1 0 0 0 0,1 0 0 0 0,0 0 0 0 0,0 0 0 0 0,0 0 1 0 0,0 0-1 0 0,0 0 0 0 0,0 0 0 0 0,0 0 0 0 0,-1 0 1 0 0,1 0-1 0 0,0-1 0 0 0,0 1 0 0 0,0 0 0 0 0,0 0 0 0 0,0 0 1 0 0,0 0-1 0 0,0 0 0 0 0,0 0 0 0 0,0 0 0 0 0,0-1 0 0 0,0 1 1 0 0,-1 0-1 0 0,1 0 0 0 0,0 0 0 0 0,-1-4 59 0 0,0-4-5 0 0,0-3-43 0 0,1 8-11 0 0,0 1 0 0 0,0-1 0 0 0,1 0 0 0 0,-1 1 0 0 0,1-1 0 0 0,-1 0 0 0 0,1 1 0 0 0,0-1 0 0 0,0 1 0 0 0,0-1 0 0 0,0 1 0 0 0,2-4 0 0 0,-2 5 0 0 0,13-33 56 0 0,-5 12 44 0 0,9-33 0 0 0,-10 28-87 0 0,1 0 0 0 0,1 0 0 0 0,1 1-1 0 0,17-31 1 0 0,-5 20 8 0 0,1 1 1 0 0,31-36-1 0 0,131-152 387 0 0,-182 219-398 0 0,-1 2 15 0 0,-1-1-1 0 0,1 1 1 0 0,1-1 0 0 0,-1 1-1 0 0,0 0 1 0 0,1 0 0 0 0,0 0-1 0 0,5-3 1 0 0,-6 6-25 0 0,0 0-11 0 0,-3 0-61 0 0,-1-2-1041 0 0,1 2 917 0 0,-1-1 97 0 0,1 1-1 0 0,-1 0 0 0 0,1 0 1 0 0,0-1-1 0 0,0 1 0 0 0,-1 0 1 0 0,1-1-1 0 0,0 1 0 0 0,0-1 1 0 0,-1 1-1 0 0,1 0 0 0 0,0-1 1 0 0,0 1-1 0 0,0-1 0 0 0,0 1 1 0 0,-1-1-1 0 0,1 1 0 0 0,0 0 1 0 0,0-1-1 0 0,0 1 0 0 0,0-1 1 0 0,0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20.479"/>
    </inkml:context>
    <inkml:brush xml:id="br0">
      <inkml:brushProperty name="width" value="0.05" units="cm"/>
      <inkml:brushProperty name="height" value="0.05" units="cm"/>
    </inkml:brush>
  </inkml:definitions>
  <inkml:trace contextRef="#ctx0" brushRef="#br0">1 29 1663 0 0,'0'-1'0'0'0,"0"-1"0"0"0,-1 1 0 0 0,1 0 0 0 0,0-1 0 0 0,0 1 0 0 0,1-1 0 0 0,-1 1 0 0 0,0 0 0 0 0,0-1 0 0 0,1 1 0 0 0,-1 0 0 0 0,1-1 0 0 0,-1 1 0 0 0,1 0 0 0 0,-1-1 0 0 0,1 1 0 0 0,0 0 0 0 0,0 0 0 0 0,1-2 0 0 0,-1 3 0 0 0,0 0 0 0 0,0-1 0 0 0,0 1 0 0 0,0 0 0 0 0,0 0 0 0 0,0 0 0 0 0,0 1 0 0 0,1-1 0 0 0,-1 0 0 0 0,0 0 0 0 0,0 0 0 0 0,0 1 0 0 0,0-1 0 0 0,0 1 0 0 0,0-1 0 0 0,0 0 0 0 0,-1 1 0 0 0,1 0 0 0 0,0-1 0 0 0,0 1 0 0 0,0 0 0 0 0,0-1 0 0 0,0 2 0 0 0,17 10 0 0 0,-14-10 0 0 0,0 0 0 0 0,0 1 0 0 0,0 0 0 0 0,-1 0 0 0 0,1 0 0 0 0,-1 0 0 0 0,4 5 0 0 0,0 0 0 0 0,-4-4 0 0 0,0 0 0 0 0,0 0 0 0 0,0 1 0 0 0,-1-1 0 0 0,1 1 0 0 0,2 7 0 0 0,7 8 0 0 0,-10-16 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5.640"/>
    </inkml:context>
    <inkml:brush xml:id="br0">
      <inkml:brushProperty name="width" value="0.05" units="cm"/>
      <inkml:brushProperty name="height" value="0.05" units="cm"/>
      <inkml:brushProperty name="color" value="#E71224"/>
    </inkml:brush>
  </inkml:definitions>
  <inkml:trace contextRef="#ctx0" brushRef="#br0">92 0 5983 0 0,'0'0'1554'0'0,"1"4"-1502"0"0,-1 0-91 0 0,0-2 26 0 0,1 0 1 0 0,-1-1-1 0 0,0 1 1 0 0,1 0 0 0 0,-1-1-1 0 0,1 1 1 0 0,0-1 0 0 0,-1 1-1 0 0,1-1 1 0 0,0 1-1 0 0,0-1 1 0 0,1 2 0 0 0,3 5 6040 0 0,-8 0-5442 0 0,-7 23-104 0 0,8-24 408 0 0,-3 1-559 0 0,-12 22-47 0 0,13-23-11 0 0,1 1 2 0 0,-11 22 10 0 0,10-23 3 0 0,1 2 0 0 0,-2 2-178 0 0,2-4 90 0 0,1-1 1 0 0,-1 2 0 0 0,1-1 0 0 0,-1 8 0 0 0,-5 18 229 0 0,6-25-11 0 0,0-1-55 0 0,-4 20-20 0 0,5-21 467 0 0,0 1-702 0 0,-2 20-12 0 0,2-20-30 0 0,2-5-104 0 0,-1-2 15 0 0,0 1 0 0 0,0-1 1 0 0,1 0-1 0 0,-1 1 0 0 0,0-1 1 0 0,0 0-1 0 0,0 1 1 0 0,0-1-1 0 0,1 0 0 0 0,-1 1 1 0 0,0-1-1 0 0,0 0 0 0 0,0 1 1 0 0,1-1-1 0 0,-1 0 1 0 0,0 0-1 0 0,1 1 0 0 0,-1-1 1 0 0,0 0-1 0 0,1 0 1 0 0,-1 0-1 0 0,0 1 0 0 0,1-1 1 0 0,-1 0-1 0 0,0 0 0 0 0,1 0 1 0 0,-1 0-1 0 0,0 0 1 0 0,1 0-1 0 0,-1 0 0 0 0,0 0 1 0 0,1 0-1 0 0,-1 0 0 0 0,1 0 1 0 0,-1 0-1 0 0,0 0 1 0 0,1 0-1 0 0,-1 0 0 0 0,0 0 1 0 0,1 0-1 0 0,-1 0 1 0 0,0 0-1 0 0,1-1 0 0 0,-1 1 1 0 0,1 0-1 0 0,5-2-1382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6.059"/>
    </inkml:context>
    <inkml:brush xml:id="br0">
      <inkml:brushProperty name="width" value="0.05" units="cm"/>
      <inkml:brushProperty name="height" value="0.05" units="cm"/>
      <inkml:brushProperty name="color" value="#E71224"/>
    </inkml:brush>
  </inkml:definitions>
  <inkml:trace contextRef="#ctx0" brushRef="#br0">435 165 455 0 0,'1'0'-390'0'0,"12"-2"734"0"0,-11 2 351 0 0,1-1 1 0 0,-1 0-1 0 0,0 1 1 0 0,1-1-1 0 0,-1 0 1 0 0,0 0-1 0 0,0 0 1 0 0,3-2-1 0 0,-5 2-435 0 0,1 1-1 0 0,0-1 1 0 0,-1 0 0 0 0,1 1-1 0 0,0-1 1 0 0,-1 0-1 0 0,1 1 1 0 0,-1-1 0 0 0,1 0-1 0 0,-1 0 1 0 0,0 0 0 0 0,1 0-1 0 0,-1 1 1 0 0,0-1-1 0 0,0 0 1 0 0,1 0 0 0 0,-1 0-1 0 0,0 0 1 0 0,0 0-1 0 0,0-1 1 0 0,-1-1-194 0 0,1 1 0 0 0,-1-1 0 0 0,1 1-1 0 0,-1 0 1 0 0,0-1 0 0 0,0 1 0 0 0,0 0 0 0 0,-1-1 0 0 0,1 1-1 0 0,0 0 1 0 0,-3-3 0 0 0,-7-8-62 0 0,9 11 13 0 0,1 0 1 0 0,-1 0-1 0 0,1 0 1 0 0,-1 1-1 0 0,1-1 1 0 0,-1 1-1 0 0,0 0 1 0 0,0-1-1 0 0,0 1 1 0 0,-4-2-1 0 0,0 0 92 0 0,1-1 325 0 0,-3 2 22 0 0,-24-9 64 0 0,24 8 242 0 0,-2 2 109 0 0,-30-4 22 0 0,30 3-23 0 0,0 2-459 0 0,0 0 1 0 0,-18-4-1 0 0,14 2-172 0 0,-8 0 413 0 0,-1-1-184 0 0,-9-2 211 0 0,-27-4 280 0 0,-8-1-447 0 0,29 5-482 0 0,29 3-22 0 0,22 14-534 0 0,-2-1-5647 0 0,-2-5-747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6.415"/>
    </inkml:context>
    <inkml:brush xml:id="br0">
      <inkml:brushProperty name="width" value="0.05" units="cm"/>
      <inkml:brushProperty name="height" value="0.05" units="cm"/>
      <inkml:brushProperty name="color" value="#E71224"/>
    </inkml:brush>
  </inkml:definitions>
  <inkml:trace contextRef="#ctx0" brushRef="#br0">423 198 8287 0 0,'0'0'382'0'0,"8"-9"7272"0"0,-13 7-5371 0 0,-1-2-1828 0 0,-20-9 615 0 0,-14-2-374 0 0,-17-5-430 0 0,-2 2-117 0 0,13 1-149 0 0,-7-5-53 0 0,35 16 43 0 0,-18-9-54 0 0,4 0 52 0 0,0-2 2 0 0,23 11-33 0 0,-2-8-23 0 0,10 9-6 0 0,7 7-102 0 0,14-2-1663 0 0,-9 1-4969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6.928"/>
    </inkml:context>
    <inkml:brush xml:id="br0">
      <inkml:brushProperty name="width" value="0.05" units="cm"/>
      <inkml:brushProperty name="height" value="0.05" units="cm"/>
      <inkml:brushProperty name="color" value="#E71224"/>
    </inkml:brush>
  </inkml:definitions>
  <inkml:trace contextRef="#ctx0" brushRef="#br0">132 13 9671 0 0,'0'-1'159'0'0,"-1"-1"-127"0"0,-7 0 1109 0 0,-22-4-1141 0 0,22 5-61 0 0,9 2-164 0 0,3 2 234 0 0,0 0 0 0 0,1 0 0 0 0,-1-1 0 0 0,0 1 1 0 0,1-1-1 0 0,-1 0 0 0 0,1-1 0 0 0,0 1 0 0 0,0-1 0 0 0,6 1 1 0 0,19 7 583 0 0,19 12 1521 0 0,-2 2-1 0 0,66 43 0 0 0,-106-61-1923 0 0,1 0 0 0 0,-1 0 0 0 0,0 1 0 0 0,0 1 1 0 0,-1-1-1 0 0,0 1 0 0 0,0 0 0 0 0,0 0 0 0 0,-1 1 0 0 0,8 15 0 0 0,-12-21-168 0 0,0-1 0 0 0,0 1 0 0 0,-1 0-1 0 0,1 0 1 0 0,-1 0 0 0 0,0 0 0 0 0,1 0 0 0 0,-1 0 0 0 0,0 2 0 0 0,0 1 19 0 0,1 0 74 0 0,-3 3-30 0 0,-7 24-12 0 0,6-24 75 0 0,-5 1-54 0 0,-26 29 8 0 0,25-28 2 0 0,-3-3 4 0 0,-37 20 16 0 0,27-16 4 0 0,-37 14 122 0 0,45-20-217 0 0,-36 16 108 0 0,-13 9 22 0 0,14-4-70 0 0,47-25-83 0 0,0 1 0 0 0,-1-1 0 0 0,1 0 0 0 0,0 1 0 0 0,0-1 0 0 0,0 1 0 0 0,-3 3 0 0 0,-29 28 18 0 0,33-32-25 0 0,0 0 1 0 0,0 0-1 0 0,0 0 0 0 0,0 0 0 0 0,0 0 0 0 0,0 0 1 0 0,0 0-1 0 0,1 0 0 0 0,-1 0 0 0 0,0 0 0 0 0,1 0 1 0 0,-1 1-1 0 0,1-1 0 0 0,-1 2 0 0 0,-12 36 24 0 0,12-38-22 0 0,1 0 0 0 0,0 0 0 0 0,-1 1 0 0 0,1-1 0 0 0,0 0 0 0 0,-1 0 0 0 0,1 0-1 0 0,0 0 1 0 0,0 1 0 0 0,0-1 0 0 0,0 0 0 0 0,0 0 0 0 0,1 2 0 0 0,0 7 21 0 0,1-1-1 0 0,0 1 1 0 0,0 0-1 0 0,1-1 1 0 0,0 0-1 0 0,1 1 1 0 0,5 8-1 0 0,-1-5 27 0 0,1 0 1 0 0,1 0-1 0 0,0-1 0 0 0,1 0 1 0 0,0-1-1 0 0,0 0 0 0 0,2-1 1 0 0,-1-1-1 0 0,1 0 0 0 0,0 0 1 0 0,1-1-1 0 0,0-1 0 0 0,0 0 1 0 0,1-1-1 0 0,-1-1 0 0 0,2 0 1 0 0,-1-1-1 0 0,0 0 0 0 0,1-2 1 0 0,-1 0-1 0 0,1 0 0 0 0,0-1 1 0 0,19-2-1 0 0,-22 0-34 0 0,1 0-1 0 0,0-1 1 0 0,0-1 0 0 0,-1 0-1 0 0,1-1 1 0 0,-1 0-1 0 0,0-1 1 0 0,0-1 0 0 0,23-13-1 0 0,-34 18-57 0 0,-2 0-163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7.568"/>
    </inkml:context>
    <inkml:brush xml:id="br0">
      <inkml:brushProperty name="width" value="0.05" units="cm"/>
      <inkml:brushProperty name="height" value="0.05" units="cm"/>
      <inkml:brushProperty name="color" value="#E71224"/>
    </inkml:brush>
  </inkml:definitions>
  <inkml:trace contextRef="#ctx0" brushRef="#br0">663 13 9215 0 0,'0'0'2538'0'0,"-9"-2"-2208"0"0,-27-6-30 0 0,27 6 227 0 0,25 9-910 0 0,7 0 795 0 0,0 1 0 0 0,40 21 0 0 0,-53-24-24 0 0,-1 1 0 0 0,1 0 0 0 0,-1 1 0 0 0,0 0 0 0 0,-1 0-1 0 0,0 0 1 0 0,0 1 0 0 0,10 14 0 0 0,-16-18-233 0 0,1 0 0 0 0,-1 1 0 0 0,0-1-1 0 0,0 1 1 0 0,2 7 0 0 0,-4-10 208 0 0,-3 7-294 0 0,-10 26 11 0 0,12-34-69 0 0,1 0 0 0 0,0 0 0 0 0,-1 1 0 0 0,0-1 0 0 0,1 0-1 0 0,-1 0 1 0 0,0 0 0 0 0,1 0 0 0 0,-1 1 0 0 0,0-1 0 0 0,0 0 0 0 0,-1 1 0 0 0,-26 27 134 0 0,21-22-8 0 0,-3-1-2 0 0,-29 19-6 0 0,29-19-1 0 0,-1-1 0 0 0,-33 14-8 0 0,23-11-45 0 0,-42 10-8 0 0,22-7-30 0 0,30-9 280 0 0,9 7-133 0 0,-8 26 14 0 0,10-33-160 0 0,0-1 0 0 0,0 1 0 0 0,0-1 1 0 0,-1 1-1 0 0,1-1 0 0 0,0 1 1 0 0,1-1-1 0 0,-1 0 0 0 0,0 1 1 0 0,0-1-1 0 0,1 1 0 0 0,-1-1 0 0 0,1 1 1 0 0,-1-1-1 0 0,1 0 0 0 0,-1 0 1 0 0,1 1-1 0 0,0-1 0 0 0,1 2 1 0 0,-1-2 6 0 0,0 1 1 0 0,0-1 0 0 0,0 0-1 0 0,-1 0 1 0 0,1 1 0 0 0,-1-1-1 0 0,1 0 1 0 0,-1 1 0 0 0,1-1-1 0 0,-1 1 1 0 0,0-1 0 0 0,1 0-1 0 0,-1 1 1 0 0,0-1 0 0 0,0 1-1 0 0,0-1 1 0 0,0 1 0 0 0,0-1-1 0 0,-1 1 1 0 0,1 1 0 0 0,-7 30-22 0 0,6-31-19 0 0,1-1-1 0 0,0 1 1 0 0,-1 0 0 0 0,0 0 0 0 0,1 0-1 0 0,-1-1 1 0 0,0 1 0 0 0,-1 1-1 0 0,-25 43 7 0 0,-5 2-11 0 0,20-33 0 0 0,-16 17 0 0 0,-10 1 11 0 0,30-27 133 0 0,-2-2-70 0 0,-30 12 17 0 0,20-10-11 0 0,-18 0-53 0 0,18-5 15 0 0,-35-6-31 0 0,39 4-17 0 0,7-1-16 0 0,0 1 1 0 0,0-1 0 0 0,1 0-1 0 0,-11-4 1 0 0,-19-6-195 0 0,35 11 170 0 0,0 0 0 0 0,0 0 0 0 0,0 0 0 0 0,0 0 1 0 0,0 0-1 0 0,0-1 0 0 0,1 1 0 0 0,-5-3 0 0 0,2 0-36 0 0,-1 1-268 0 0,0-1-433 0 0,-19-11-193 0 0,19 12-1153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8.161"/>
    </inkml:context>
    <inkml:brush xml:id="br0">
      <inkml:brushProperty name="width" value="0.05" units="cm"/>
      <inkml:brushProperty name="height" value="0.05" units="cm"/>
      <inkml:brushProperty name="color" value="#E71224"/>
    </inkml:brush>
  </inkml:definitions>
  <inkml:trace contextRef="#ctx0" brushRef="#br0">573 3 5983 0 0,'1'-2'2106'0'0,"-16"13"-56"0"0,-21 20-1983 0 0,10-9 435 0 0,2 1-200 0 0,-4 7 471 0 0,-23 21 882 0 0,9-11-546 0 0,19-19 31 0 0,-26 25-45 0 0,25-23-207 0 0,-23 20-89 0 0,25-22-21 0 0,-22 21-55 0 0,23-22-224 0 0,-18 19-98 0 0,22-20-17 0 0,-12 19-48 0 0,27-36-316 0 0,1 0 0 0 0,-1 0 0 0 0,1 1 0 0 0,0-1 0 0 0,-1 0 0 0 0,1 0 0 0 0,-1 3 0 0 0,-3 7 5 0 0,1 0 0 0 0,0 0-1 0 0,1 0 1 0 0,0 0 0 0 0,1 0 0 0 0,0 1 0 0 0,0 21-1 0 0,4-20-12 0 0,0-1 0 0 0,0 0 0 0 0,2 0-1 0 0,-1 0 1 0 0,2-1 0 0 0,-1 1-1 0 0,2-1 1 0 0,0 0 0 0 0,0 0-1 0 0,1-1 1 0 0,0 0 0 0 0,1 0 0 0 0,1-1-1 0 0,0 0 1 0 0,0 0 0 0 0,0-1-1 0 0,1 0 1 0 0,1-1 0 0 0,0 0-1 0 0,0 0 1 0 0,0-1 0 0 0,1-1 0 0 0,0 0-1 0 0,0-1 1 0 0,0 0 0 0 0,1-1-1 0 0,0 0 1 0 0,0-1 0 0 0,0 0-1 0 0,16 1 1 0 0,-14-3-5 0 0,-1-1 1 0 0,1 0-1 0 0,-1-1 0 0 0,1-1 0 0 0,-1 0 0 0 0,0-1 0 0 0,0 0 1 0 0,0-1-1 0 0,0-1 0 0 0,-1 0 0 0 0,16-9 0 0 0,-18 9-3 0 0,-2-1-1 0 0,1-1 0 0 0,-1 0 1 0 0,0 0-1 0 0,0-1 0 0 0,-1 0 1 0 0,0 0-1 0 0,0-1 0 0 0,-1 0 1 0 0,0 0-1 0 0,-1-1 0 0 0,0 0 1 0 0,0 0-1 0 0,6-16 0 0 0,-9 18-3 0 0,-1 0 0 0 0,0 0 0 0 0,0 0 0 0 0,-1 0 0 0 0,0 0 0 0 0,0 0-1 0 0,-1 0 1 0 0,-1-13 0 0 0,1 15 1 0 0,-1 1 0 0 0,0-1 0 0 0,0 1 0 0 0,-1-1-1 0 0,0 1 1 0 0,0 0 0 0 0,0 0 0 0 0,0 0 0 0 0,-1 0 0 0 0,0 0-1 0 0,0 0 1 0 0,0 1 0 0 0,-7-7 0 0 0,7 8 8 0 0,-1-1 0 0 0,0 2-1 0 0,0-1 1 0 0,0 0 0 0 0,-4-2 0 0 0,-4 0 13 0 0,1-1 0 0 0,-22-5-1 0 0,17 7 3 0 0,-1 0 0 0 0,-25-1 0 0 0,13 3 9 0 0,-28 3 0 0 0,32 1-27 0 0,-33 6 1 0 0,43-5-7 0 0,-1 2 0 0 0,-23 8 0 0 0,29-8 0 0 0,1-1 0 0 0,-1 1 0 0 0,1 1 0 0 0,-12 9 0 0 0,11-7 0 0 0,0 1 0 0 0,1 0 0 0 0,-13 18 0 0 0,19-23 0 0 0,0 1 0 0 0,0-1 0 0 0,1 1 0 0 0,-1 0 0 0 0,1-1 0 0 0,0 1 0 0 0,-2 9 0 0 0,3-9-13 0 0,0-1 1 0 0,0 1-1 0 0,1 0 0 0 0,-1 0 0 0 0,1 0 0 0 0,0 0 1 0 0,1 0-1 0 0,-1 0 0 0 0,1 0 0 0 0,0 0 0 0 0,0 0 1 0 0,1-1-1 0 0,-1 1 0 0 0,1 0 0 0 0,0-1 0 0 0,0 1 1 0 0,0-1-1 0 0,1 0 0 0 0,0 0 0 0 0,0 0 0 0 0,0 0 1 0 0,0 0-1 0 0,0-1 0 0 0,1 1 0 0 0,0-1 0 0 0,0 0 1 0 0,0 0-1 0 0,0 0 0 0 0,5 2 0 0 0,-4-2-205 0 0,1-1-1 0 0,0 1 1 0 0,0-1 0 0 0,10 1-1 0 0,5 0-873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8.895"/>
    </inkml:context>
    <inkml:brush xml:id="br0">
      <inkml:brushProperty name="width" value="0.05" units="cm"/>
      <inkml:brushProperty name="height" value="0.05" units="cm"/>
      <inkml:brushProperty name="color" value="#E71224"/>
    </inkml:brush>
  </inkml:definitions>
  <inkml:trace contextRef="#ctx0" brushRef="#br0">295 1 10591 0 0,'7'0'292'0'0,"7"1"315"0"0,-14-1-593 0 0,0 0 1 0 0,0 0-1 0 0,0 0 1 0 0,0 0-1 0 0,1 0 0 0 0,-1 0 1 0 0,0 0-1 0 0,0 0 1 0 0,0 0-1 0 0,0 0 0 0 0,0 0 1 0 0,1 0-1 0 0,-1 0 1 0 0,0 0-1 0 0,0 0 0 0 0,0 0 1 0 0,0 0-1 0 0,0 0 1 0 0,1 0-1 0 0,-1 0 0 0 0,0 0 1 0 0,0 1-1 0 0,0-1 1 0 0,0 0-1 0 0,0 0 1 0 0,0 0-1 0 0,0 0 0 0 0,1 0 1 0 0,-1 0-1 0 0,0 0 1 0 0,0 1-1 0 0,0-1 0 0 0,0 0 1 0 0,0 0-1 0 0,0 0 1 0 0,0 0-1 0 0,0 0 0 0 0,0 0 1 0 0,0 1-1 0 0,0-1 1 0 0,0 0-1 0 0,0 0 0 0 0,0 0 1 0 0,0 0-1 0 0,0 1 1 0 0,-9 9 1462 0 0,-23 19-1449 0 0,14-12 15 0 0,-36 43-106 0 0,44-51 52 0 0,2 0-8 0 0,-1 1 0 0 0,-8 12 0 0 0,-17 25-4 0 0,-4 10-25 0 0,26-41 43 0 0,5-4 75 0 0,-13 22 0 0 0,-2 9 421 0 0,17-33 785 0 0,1-1-614 0 0,-12 27 37 0 0,12-27 2248 0 0,5-6-2593 0 0,-2-3-342 0 0,1 0 0 0 0,0 1 0 0 0,0-1-1 0 0,0 0 1 0 0,0 1 0 0 0,0-1 0 0 0,0 0 0 0 0,0 0-1 0 0,1 1 1 0 0,-1-1 0 0 0,0 0 0 0 0,0 1 0 0 0,0-1-1 0 0,0 0 1 0 0,0 0 0 0 0,0 1 0 0 0,0-1 0 0 0,1 0 0 0 0,-1 0-1 0 0,0 1 1 0 0,0-1 0 0 0,0 0 0 0 0,1 0 0 0 0,-1 1-1 0 0,0-1 1 0 0,0 0 0 0 0,0 0 0 0 0,1 0 0 0 0,-1 0-1 0 0,0 1 1 0 0,1-1 0 0 0,-1 0 0 0 0,0 0 0 0 0,0 0-1 0 0,1 0 1 0 0,-1 0 0 0 0,0 0 0 0 0,1 0 0 0 0,-1 0-1 0 0,0 0 1 0 0,1 0 0 0 0,11-13 472 0 0,-9 10-448 0 0,32-43 80 0 0,3 2-1 0 0,52-49 1 0 0,17 7-248 0 0,-93 76 122 0 0,1 1-1 0 0,0 0 1 0 0,0 1-1 0 0,1 1 1 0 0,31-10-1 0 0,-45 16 9 0 0,0 1 5 0 0,0-1-1 0 0,0 0 1 0 0,0 1-1 0 0,0 0 1 0 0,0 0-1 0 0,0-1 1 0 0,0 1-1 0 0,0 0 1 0 0,3 1-1 0 0,-4-1 1 0 0,-1 0-1 0 0,1 1 1 0 0,-1-1-1 0 0,1 0 1 0 0,-1 0-1 0 0,1 1 1 0 0,-1-1-1 0 0,1 0 1 0 0,-1 0-1 0 0,1 1 1 0 0,-1-1 0 0 0,1 1-1 0 0,-1-1 1 0 0,0 0-1 0 0,1 1 1 0 0,-1-1-1 0 0,0 1 1 0 0,0-1-1 0 0,1 2 1 0 0,0-1 4 0 0,-1 1 0 0 0,0-1 0 0 0,0 0 0 0 0,1 1 0 0 0,-1-1 0 0 0,0 1 0 0 0,0-1 0 0 0,0 1 1 0 0,-1-1-1 0 0,1 1 0 0 0,-1 1 0 0 0,-10 44 72 0 0,-6 5-23 0 0,11-35-48 0 0,-15 31 54 0 0,-5 9 30 0 0,0-7 4 0 0,7-16-68 0 0,14-26 104 0 0,5-5-122 0 0,0 0 1 0 0,0 0-1 0 0,-1 0 0 0 0,1 0 1 0 0,-1 0-1 0 0,-1 5 0 0 0,-1 1-10 0 0,3-9 2 0 0,0 1-1 0 0,0-1 1 0 0,0 0-1 0 0,0 0 1 0 0,0 1-1 0 0,0-1 1 0 0,0 0-1 0 0,0 0 1 0 0,1 0-1 0 0,-1 1 1 0 0,0-1-1 0 0,0 0 1 0 0,0 0-1 0 0,0 1 1 0 0,0-1-1 0 0,0 0 1 0 0,1 0-1 0 0,-1 0 1 0 0,0 0 0 0 0,0 1-1 0 0,0-1 1 0 0,1 0-1 0 0,-1 0 1 0 0,0 0-1 0 0,0 0 1 0 0,0 0-1 0 0,1 0 1 0 0,-1 1-1 0 0,0-1 1 0 0,0 0-1 0 0,1 0 1 0 0,-1 0-1 0 0,0 0 1 0 0,0 0-1 0 0,1 0 1 0 0,-1 0-1 0 0,0 0 1 0 0,0 0-1 0 0,1 0 1 0 0,-1 0-1 0 0,0 0 1 0 0,0 0-1 0 0,0 0 1 0 0,1 0-1 0 0,-1-1 1 0 0,0 1-1 0 0,0 0 1 0 0,1 0 0 0 0,-1 0-1 0 0,0 0 1 0 0,0 0-1 0 0,1-1 1 0 0,14-6 115 0 0,-13 6-99 0 0,24-14 25 0 0,0-2 0 0 0,-1-1 0 0 0,-1-1-1 0 0,23-24 1 0 0,7-5-41 0 0,-39 36-2 0 0,22-19 0 0 0,-34 29 0 0 0,0 0 0 0 0,0 0 0 0 0,1 0 0 0 0,-1 0 0 0 0,1 1 0 0 0,-1-1 0 0 0,1 1 0 0 0,0 0 0 0 0,4-1 0 0 0,-7 2 0 0 0,0 0 0 0 0,0 0 0 0 0,0 0 0 0 0,0 1 0 0 0,0-1 0 0 0,0 0 0 0 0,0 0 0 0 0,0 1 0 0 0,0-1 0 0 0,0 0 0 0 0,0 1 0 0 0,-1-1 0 0 0,1 1 0 0 0,0 0 0 0 0,0-1 0 0 0,0 1 0 0 0,-1-1 0 0 0,1 1 0 0 0,0 0 0 0 0,-1 0 0 0 0,1-1 0 0 0,0 1 0 0 0,-1 0 0 0 0,1 0 0 0 0,-1 0 0 0 0,1 0 0 0 0,-1 0 0 0 0,1 1 0 0 0,2 12 0 0 0,-2 10 0 0 0,-3 8 0 0 0,-3 7 0 0 0,-4 6 0 0 0,-8 10 0 0 0,15-50 0 0 0,0 0 0 0 0,0 0 0 0 0,0 0 0 0 0,-1 0 0 0 0,0-1 0 0 0,0 1 0 0 0,0-1 0 0 0,-8 8 0 0 0,7-9-5 0 0,0 0-1 0 0,0 0 1 0 0,-1 0 0 0 0,1-1-1 0 0,-1 0 1 0 0,1 0 0 0 0,-11 3-1 0 0,15-5-5 0 0,0 0-1 0 0,-1 1 0 0 0,1-1 0 0 0,-1 0 0 0 0,1 0 0 0 0,-1 0 0 0 0,1 0 0 0 0,0 0 0 0 0,-1 1 0 0 0,1-1 0 0 0,-1 0 0 0 0,1 0 0 0 0,-1 0 0 0 0,1 0 0 0 0,-1 0 0 0 0,1 0 1 0 0,-1 0-1 0 0,1-1 0 0 0,-1 1 0 0 0,1 0 0 0 0,-1 0 0 0 0,1 0 0 0 0,0 0 0 0 0,-1-1 0 0 0,1 1 0 0 0,-1 0 0 0 0,1 0 0 0 0,0-1 0 0 0,-1 1 0 0 0,1 0 0 0 0,-1-1 1 0 0,1 1-1 0 0,0 0 0 0 0,0-1 0 0 0,-1 1 0 0 0,1 0 0 0 0,0-1 0 0 0,0 1 0 0 0,-1-1 0 0 0,1 1 0 0 0,0-1 0 0 0,0 1 0 0 0,0 0 0 0 0,-1-2 0 0 0,1-4-3565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9.270"/>
    </inkml:context>
    <inkml:brush xml:id="br0">
      <inkml:brushProperty name="width" value="0.05" units="cm"/>
      <inkml:brushProperty name="height" value="0.05" units="cm"/>
      <inkml:brushProperty name="color" value="#E71224"/>
    </inkml:brush>
  </inkml:definitions>
  <inkml:trace contextRef="#ctx0" brushRef="#br0">1156 9 13823 0 0,'57'-9'1496'0'0,"-86"14"2788"0"0,21-4-4267 0 0,1 0 0 0 0,-1 1 0 0 0,0 0 0 0 0,1 0 0 0 0,-11 6 0 0 0,-43 16 21 0 0,-28 17-38 0 0,-13 11 0 0 0,-60 39 0 0 0,-10 20 3 0 0,130-83 21 0 0,18-11 116 0 0,-39 27 55 0 0,32-22 11 0 0,-31 23 17 0 0,33-24 62 0 0,-26 19 31 0 0,29-21 4 0 0,-45 34 198 0 0,31-22-333 0 0,30-23-8 0 0,-1 0-14 0 0,-32 26-58 0 0,32-25 43 0 0,7-1-88 0 0,-13 27-48 0 0,16-34-10 0 0,1 0-1 0 0,0 0 1 0 0,-1 0 0 0 0,1 0-1 0 0,0 0 1 0 0,0 0-1 0 0,0 1 1 0 0,0-1 0 0 0,0 0-1 0 0,0 0 1 0 0,0 0-1 0 0,0 0 1 0 0,0 0-1 0 0,1 0 1 0 0,-1 1 0 0 0,0-1-1 0 0,1 0 1 0 0,-1 0-1 0 0,1 0 1 0 0,-1 0 0 0 0,1 0-1 0 0,0 0 1 0 0,-1 0-1 0 0,1-1 1 0 0,0 1 0 0 0,0 0-1 0 0,0 0 1 0 0,-1 0-1 0 0,1-1 1 0 0,0 1 0 0 0,0 0-1 0 0,2 0 1 0 0,2 2-186 0 0,1-1 1 0 0,-1 0 0 0 0,1 0-1 0 0,10 3 1 0 0,-9-4-658 0 0,15 5-6718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39.690"/>
    </inkml:context>
    <inkml:brush xml:id="br0">
      <inkml:brushProperty name="width" value="0.05" units="cm"/>
      <inkml:brushProperty name="height" value="0.05" units="cm"/>
      <inkml:brushProperty name="color" value="#E71224"/>
    </inkml:brush>
  </inkml:definitions>
  <inkml:trace contextRef="#ctx0" brushRef="#br0">875 102 8287 0 0,'8'-2'345'0'0,"-3"1"-208"0"0,0-1-1 0 0,0 1 1 0 0,-1-1-1 0 0,1 0 1 0 0,1-7 5818 0 0,-6 9-5831 0 0,-18-8 3183 0 0,-35-10-2755 0 0,-1 1-555 0 0,-9 0-61 0 0,35 11-3 0 0,-29-4 3 0 0,28 7 0 0 0,-45 0-2 0 0,53 4 27 0 0,-39 5 0 0 0,45-3 17 0 0,0 1 0 0 0,-27 9 0 0 0,33-9 19 0 0,1 0 1 0 0,0 0 0 0 0,0 0 0 0 0,0 1-1 0 0,-11 10 1 0 0,15-11 4 0 0,-1 0 0 0 0,2 0 0 0 0,-1 1 0 0 0,1 0 0 0 0,-6 10 0 0 0,8-15 1 0 0,1 1-1 0 0,-1-1 0 0 0,1 1 1 0 0,0 0-1 0 0,-1-1 1 0 0,1 1-1 0 0,0 0 0 0 0,0-1 1 0 0,-1 1-1 0 0,1 0 1 0 0,0 0-1 0 0,0-1 0 0 0,0 1 1 0 0,0 0-1 0 0,0 0 1 0 0,0-1-1 0 0,0 1 0 0 0,0 0 1 0 0,0 0-1 0 0,2 12 132 0 0,1 0-1 0 0,0 0 1 0 0,0 0 0 0 0,10 20-1 0 0,0-7 243 0 0,2-1-1 0 0,0-1 1 0 0,22 27-1 0 0,62 62 631 0 0,-65-76-954 0 0,-26-28-1 0 0,0 0 0 0 0,-1 0 0 0 0,0 1 0 0 0,0 0 0 0 0,-1 0 0 0 0,0 0 0 0 0,7 19 0 0 0,-12-26 125 0 0,-6 6-80 0 0,-14 27 35 0 0,14-27 18 0 0,-7-5 3 0 0,-35 13-3 0 0,45-16-131 0 0,0 0-1 0 0,-1 0 0 0 0,1-1 1 0 0,0 1-1 0 0,-1-1 0 0 0,1 1 1 0 0,-5-1-1 0 0,-39 3 119 0 0,22-3 0 0 0,-28-4-7 0 0,26 0-29 0 0,-25-6-17 0 0,25 4-3 0 0,-38-14-3 0 0,-8-3-10 0 0,13 8-14 0 0,12 9-57 0 0,38 5-113 0 0,8 10-195 0 0,0-2 132 0 0,0-4 94 0 0,0 0 0 0 0,1 0 0 0 0,0 0 0 0 0,-1 0 0 0 0,1 0 0 0 0,0 0 0 0 0,0 0 0 0 0,1 0 0 0 0,-1 0 0 0 0,1 0 0 0 0,0 0 0 0 0,-1 0 0 0 0,1 0 0 0 0,0 0 0 0 0,1 0 0 0 0,-1 0 0 0 0,2 2 0 0 0,10 15-5354 0 0,1 2-1756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02:41.813"/>
    </inkml:context>
    <inkml:brush xml:id="br0">
      <inkml:brushProperty name="width" value="0.05" units="cm"/>
      <inkml:brushProperty name="height" value="0.05" units="cm"/>
      <inkml:brushProperty name="color" value="#E71224"/>
    </inkml:brush>
  </inkml:definitions>
  <inkml:trace contextRef="#ctx0" brushRef="#br0">3184 2758 9215 0 0,'0'0'1526'0'0,"-7"-4"-1246"0"0,-23-13 52 0 0,22 13 10 0 0,0 0-44 0 0,-34-16-198 0 0,-13-1-90 0 0,5 3 30 0 0,43 16 48 0 0,0-1 0 0 0,-1 1 0 0 0,-11-2-1 0 0,13 3 16 0 0,-1-1 0 0 0,1 0-1 0 0,0 0 1 0 0,-7-2-1 0 0,-32-13 810 0 0,-5-2 298 0 0,-8-2-121 0 0,-9-3-196 0 0,-6 0-79 0 0,-3 0-92 0 0,21 8-379 0 0,26 8-75 0 0,-30-7-39 0 0,31 8-5 0 0,-206-71 462 0 0,59-4-547 0 0,-26-11-113 0 0,55 35 32 0 0,-71-32 293 0 0,157 62-246 0 0,-86-54 0 0 0,112 59-91 0 0,-76-44 100 0 0,-95-29 272 0 0,149 72-312 0 0,-50-23 18 0 0,-33-27-49 0 0,113 57-37 0 0,0 0 0 0 0,1-2-1 0 0,-23-23 1 0 0,-25-28 6 0 0,-60-60 44 0 0,94 89-31 0 0,-41-58 0 0 0,69 83-5 0 0,0 0 1 0 0,1 0-1 0 0,1-1 1 0 0,1-1 0 0 0,0 1-1 0 0,2-1 1 0 0,0-1-1 0 0,-7-34 1 0 0,11 41-22 0 0,1-1 0 0 0,0 1 0 0 0,1-1 0 0 0,1 1 0 0 0,0-1 0 0 0,0 1 0 0 0,1-1 0 0 0,1 1 0 0 0,0 0 0 0 0,1 0 0 0 0,0 0 0 0 0,0 0 0 0 0,2 1 0 0 0,9-18 0 0 0,1 6 1 0 0,2 0 0 0 0,0 1 0 0 0,1 0 0 0 0,29-24 0 0 0,94-67 0 0 0,-33 42 27 0 0,139-69-1 0 0,-191 112-28 0 0,0 3 0 0 0,2 3-1 0 0,63-16 1 0 0,188-31-122 0 0,-36 22 252 0 0,55-11-80 0 0,-214 36 100 0 0,200-14 0 0 0,-278 36-91 0 0,-1 1 1 0 0,0 2-1 0 0,0 1 0 0 0,60 16 1 0 0,135 55-44 0 0,-71-20-28 0 0,-110-40 45 0 0,64 10 0 0 0,-52-16-33 0 0,373 78 340 0 0,-425-84-320 0 0,430 130 207 0 0,-118-41-226 0 0,32 10 290 0 0,-196-42-213 0 0,254 135 0 0 0,-329-149-76 0 0,284 170 0 0 0,-328-189 21 0 0,-1 1 1 0 0,-2 2-1 0 0,-1 2 0 0 0,-1 1 1 0 0,44 56-1 0 0,36 40-21 0 0,-69-81 0 0 0,-1 2 0 0 0,45 70 0 0 0,-24-9 0 0 0,-4 2 0 0 0,72 191 0 0 0,-113-246 0 0 0,-2 1 0 0 0,-2 1 0 0 0,8 72 0 0 0,-20-93 0 0 0,-2 21 0 0 0,-3 3 0 0 0,-3-3 0 0 0,-5-6 0 0 0,-5 1 0 0 0,6-34 0 0 0,-11 23 0 0 0,-20 24 0 0 0,-8-2 0 0 0,1-14 0 0 0,1-5 0 0 0,-2-3 0 0 0,-3-1 0 0 0,-3-1 0 0 0,-2-6 0 0 0,0-6 0 0 0,-2-4 0 0 0,1-7 0 0 0,2-3 0 0 0,-1-4 0 0 0,-3 1 0 0 0,-17 2 53 0 0,21-6-42 0 0,-13 2-11 0 0,-6-1 0 0 0,-4-1 0 0 0,1-1 0 0 0,3-4 0 0 0,1-5 0 0 0,-2-6 0 0 0,0-6 0 0 0,-2-4 0 0 0,-1-4 0 0 0,-1 0 0 0 0,3 0 0 0 0,52 15 1 0 0,-35-13 51 0 0,3 0-41 0 0,-52-20-11 0 0,62 24 0 0 0,-23-6 0 0 0,-8-2 0 0 0,-2 2 0 0 0,-1 1 0 0 0,3 0 0 0 0,7-3 0 0 0,3-4 0 0 0,2-1 0 0 0,0-1 0 0 0,-145-86 0 0 0,101 52 0 0 0,71 43 11 0 0,-18-6 31 0 0,-7-1-31 0 0,-3 4-11 0 0,3 4 0 0 0,2 2 0 0 0,2 4 0 0 0,3 0 0 0 0,4 0 0 0 0,8-1 0 0 0,3-1 0 0 0,4-5 0 0 0,2-1 0 0 0,3 1 0 0 0,0 0 0 0 0,-9-1 0 0 0,6 5-1087 0 0,28 13-4552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21.649"/>
    </inkml:context>
    <inkml:brush xml:id="br0">
      <inkml:brushProperty name="width" value="0.05" units="cm"/>
      <inkml:brushProperty name="height" value="0.05" units="cm"/>
    </inkml:brush>
  </inkml:definitions>
  <inkml:trace contextRef="#ctx0" brushRef="#br0">179 201 1663 0 0,'4'4'0'0'0,"3"4"0"0"0,-8-8 0 0 0,1 1 0 0 0,0-1 0 0 0,0 0 0 0 0,0 0 0 0 0,-1 1 0 0 0,1-1 0 0 0,0 0 0 0 0,-1 0 0 0 0,1 1 0 0 0,0-1 0 0 0,0 0 0 0 0,-1 0 0 0 0,1 0 0 0 0,0 1 0 0 0,-1-1 0 0 0,1 0 0 0 0,0 0 0 0 0,-1 0 0 0 0,1 0 0 0 0,0 0 0 0 0,-1 0 0 0 0,1 0 0 0 0,-1 0 0 0 0,1 0 0 0 0,0 0 0 0 0,-1 0 0 0 0,1 0 0 0 0,0 0 0 0 0,-1 0 0 0 0,1 0 0 0 0,0 0 0 0 0,-1-1 0 0 0,-4 0 0 0 0,0 0 0 0 0,0 0 0 0 0,0-1 0 0 0,0 0 0 0 0,0 0 0 0 0,0 0 0 0 0,1 0 0 0 0,-1-1 0 0 0,-6-5 0 0 0,9 6 0 0 0,1 0 0 0 0,0 0 0 0 0,0 0 0 0 0,0 1 0 0 0,0-1 0 0 0,1 0 0 0 0,-1 0 0 0 0,0 0 0 0 0,1-1 0 0 0,-1 1 0 0 0,1-4 0 0 0,-1 4 0 0 0,1-1 0 0 0,-1 0 0 0 0,1 1 0 0 0,-1-1 0 0 0,0 1 0 0 0,0-1 0 0 0,-1-2 0 0 0,0 1 0 0 0,2 4 0 0 0,-1-1 0 0 0,1 1 0 0 0,0-1 0 0 0,-1 1 0 0 0,1 0 0 0 0,0-1 0 0 0,-1 1 0 0 0,1-1 0 0 0,-1 1 0 0 0,1 0 0 0 0,0-1 0 0 0,-1 1 0 0 0,1 0 0 0 0,-1-1 0 0 0,1 1 0 0 0,-1 0 0 0 0,1 0 0 0 0,-1 0 0 0 0,0-1 0 0 0,-27-18 0 0 0,23 11 0 0 0,4 8 0 0 0,-1 2 0 0 0,2-1 0 0 0,-1-1 0 0 0,1 0 0 0 0,-1 1 0 0 0,1-1 0 0 0,0 1 0 0 0,-1-1 0 0 0,1 1 0 0 0,0-1 0 0 0,0 1 0 0 0,-1 0 0 0 0,1-1 0 0 0,0 1 0 0 0,0-1 0 0 0,0 1 0 0 0,-1-1 0 0 0,1 1 0 0 0,0 0 0 0 0,0-1 0 0 0,0 1 0 0 0,0-1 0 0 0,0 1 0 0 0,0 0 0 0 0,1-1 0 0 0,-1 2 0 0 0,0-1 0 0 0,-1-1 0 0 0,1 0 0 0 0,0 0 0 0 0,-1 0 0 0 0,1 0 0 0 0,0 0 0 0 0,0 0 0 0 0,-1 0 0 0 0,1-1 0 0 0,0 1 0 0 0,-1 0 0 0 0,1 0 0 0 0,0 0 0 0 0,0 0 0 0 0,-1 0 0 0 0,1-1 0 0 0,0 1 0 0 0,0 0 0 0 0,-1 0 0 0 0,1-1 0 0 0,0 1 0 0 0,0 0 0 0 0,0 0 0 0 0,-1-1 0 0 0,1 1 0 0 0,0 0 0 0 0,0 0 0 0 0,0-1 0 0 0,0 0 0 0 0,0 1 0 0 0,-1 0 0 0 0,1 0 0 0 0,0-1 0 0 0,0 1 0 0 0,0 0 0 0 0,0 0 0 0 0,0-1 0 0 0,-1 1 0 0 0,1 0 0 0 0,0 0 0 0 0,0-1 0 0 0,-1 1 0 0 0,1 0 0 0 0,0 0 0 0 0,0 0 0 0 0,-1 0 0 0 0,1-1 0 0 0,0 1 0 0 0,0 0 0 0 0,-1 0 0 0 0,1 0 0 0 0,0 0 0 0 0,-1 0 0 0 0,1 0 0 0 0,-1 0 0 0 0,2 1 0 0 0,-1 0 0 0 0,0 1 0 0 0,1-1 0 0 0,-1 0 0 0 0,1 1 0 0 0,-1-1 0 0 0,1 0 0 0 0,-1 0 0 0 0,1 1 0 0 0,0-1 0 0 0,1 1 0 0 0,-1 0 0 0 0,-1-2 0 0 0,0 0 0 0 0,0 0 0 0 0,0 0 0 0 0,0 0 0 0 0,0 0 0 0 0,0 0 0 0 0,0-1 0 0 0,-1 1 0 0 0,1 0 0 0 0,0 0 0 0 0,0 0 0 0 0,0 0 0 0 0,0 0 0 0 0,0 0 0 0 0,0 0 0 0 0,0 0 0 0 0,0 0 0 0 0,0 0 0 0 0,0 0 0 0 0,0 0 0 0 0,-1 0 0 0 0,1 0 0 0 0,0 0 0 0 0,0 0 0 0 0,0 0 0 0 0,0 0 0 0 0,0 0 0 0 0,0 0 0 0 0,0 0 0 0 0,0 0 0 0 0,0 0 0 0 0,0 0 0 0 0,-1 1 0 0 0,1-1 0 0 0,0 0 0 0 0,0 0 0 0 0,0 0 0 0 0,0 0 0 0 0,0 0 0 0 0,0 0 0 0 0,0 0 0 0 0,0 0 0 0 0,0 0 0 0 0,0 0 0 0 0,0 0 0 0 0,0 0 0 0 0,0 0 0 0 0,0 1 0 0 0,0-1 0 0 0,0 0 0 0 0,0 0 0 0 0,0 0 0 0 0,0 0 0 0 0,0 0 0 0 0,0 0 0 0 0,0 0 0 0 0,0 0 0 0 0,0 0 0 0 0,0 0 0 0 0,0 1 0 0 0,0-1 0 0 0,0 0 0 0 0,-7-5 0 0 0,6 2 0 0 0,2 5 0 0 0,8 8 0 0 0,-10-11 0 0 0,6 5 0 0 0,-5-3 0 0 0,-1 0 0 0 0,-7 1 0 0 0,5-3 0 0 0,0 0 0 0 0,0-1 0 0 0,0 0 0 0 0,0-1 0 0 0,1 1 0 0 0,-1 0 0 0 0,1-1 0 0 0,-1 0 0 0 0,1 1 0 0 0,0-1 0 0 0,0 0 0 0 0,0 0 0 0 0,0 0 0 0 0,1-1 0 0 0,-1 1 0 0 0,1 0 0 0 0,0-1 0 0 0,0 1 0 0 0,0 0 0 0 0,0-1 0 0 0,1 1 0 0 0,-1-1 0 0 0,1 0 0 0 0,0 1 0 0 0,0-5 0 0 0,2 5 0 0 0,0-1 0 0 0,0 1 0 0 0,0 0 0 0 0,0 0 0 0 0,1 0 0 0 0,-1 0 0 0 0,1 1 0 0 0,0-1 0 0 0,-1 0 0 0 0,1 1 0 0 0,1 0 0 0 0,2-2 0 0 0,7-6 0 0 0,4-5 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2:59.800"/>
    </inkml:context>
    <inkml:brush xml:id="br0">
      <inkml:brushProperty name="width" value="0.05" units="cm"/>
      <inkml:brushProperty name="height" value="0.05" units="cm"/>
      <inkml:brushProperty name="color" value="#E71224"/>
    </inkml:brush>
  </inkml:definitions>
  <inkml:trace contextRef="#ctx0" brushRef="#br0">22 83 919 0 0,'-8'-19'425'0'0,"6"16"-179"0"0,0 0-1 0 0,1 0 1 0 0,-1 0-1 0 0,1-1 1 0 0,0 1-1 0 0,0-1 1 0 0,0 1-1 0 0,0-1 1 0 0,1 0-1 0 0,-1 1 1 0 0,1-7-1 0 0,1 8 28 0 0,-1 1 1 0 0,1 0-1 0 0,0 0 1 0 0,0 0-1 0 0,0 0 0 0 0,0 1 1 0 0,0-1-1 0 0,0 0 1 0 0,0 0-1 0 0,0 1 0 0 0,0-1 1 0 0,0 0-1 0 0,0 1 1 0 0,1-1-1 0 0,-1 1 0 0 0,0-1 1 0 0,0 1-1 0 0,1 0 0 0 0,-1 0 1 0 0,0-1-1 0 0,0 1 1 0 0,2 0-1 0 0,3 0 326 0 0,-1-1 1 0 0,0 1-1 0 0,1 0 1 0 0,6 1-1 0 0,-7 0-530 0 0,3 1 1810 0 0,-12 8-379 0 0,3-9-1436 0 0,1 1-1 0 0,-1-1 1 0 0,1 0-1 0 0,0 0 1 0 0,-1 1-1 0 0,1-1 1 0 0,0 0-1 0 0,0 1 1 0 0,0-1 0 0 0,0 0-1 0 0,0 0 1 0 0,0 1-1 0 0,0-1 1 0 0,0 0-1 0 0,1 1 1 0 0,-1-1-1 0 0,0 0 1 0 0,1 0-1 0 0,-1 0 1 0 0,1 1-1 0 0,0-1 1 0 0,0 2-1 0 0,22 28 760 0 0,-14-18-595 0 0,15 30 159 0 0,-23-40-325 0 0,0 0 1 0 0,0-1-1 0 0,0 1 0 0 0,0 0 1 0 0,-1 0-1 0 0,0 0 0 0 0,1 4 1 0 0,3 18-93 0 0,1-6 32 0 0,2-1 0 0 0,1 1 0 0 0,0-1-1 0 0,1 0 1 0 0,19 26 0 0 0,-20-32 39 0 0,-1 0 1 0 0,11 23-1 0 0,-12-20-44 0 0,14 19-1 0 0,-21-35 51 0 0,1 0-1 0 0,-1 0 1 0 0,1 0-1 0 0,0 0 1 0 0,0-1-1 0 0,-1 1 1 0 0,1 0 0 0 0,0 0-1 0 0,0 0 1 0 0,0-1-1 0 0,0 1 1 0 0,0 0-1 0 0,1 0 1 0 0,-1-1-1 0 0,1-1 1 0 0,11-27 291 0 0,-9 24-307 0 0,0 1 0 0 0,1-1-1 0 0,0 1 1 0 0,0-1-1 0 0,0 1 1 0 0,1 0 0 0 0,10-8-1 0 0,23-10 211 0 0,42-19-1 0 0,-51 29-155 0 0,0-2 0 0 0,-1-1-1 0 0,46-35 1 0 0,-25 1-8 0 0,-21 21-78 0 0,-28 28 1 0 0,1 0 0 0 0,0 1 0 0 0,-1-1 0 0 0,1 1 0 0 0,-1-1-1 0 0,1 1 1 0 0,0 0 0 0 0,-1-1 0 0 0,1 1 0 0 0,0 0 0 0 0,0-1 0 0 0,-1 1 0 0 0,1 0-1 0 0,0 0 1 0 0,0 0 0 0 0,-1 0 0 0 0,1 0 0 0 0,0 0 0 0 0,0 0 0 0 0,0 0-1 0 0,-1 0 1 0 0,1 0 0 0 0,0 0 0 0 0,0 0 0 0 0,1 1 1 0 0,0 0 0 0 0,0 0-1 0 0,0 0 1 0 0,0 0 0 0 0,-1 0 0 0 0,1 0-1 0 0,-1 0 1 0 0,1 1 0 0 0,1 1 0 0 0,3 3-16 0 0,-1 0 1 0 0,0 1-1 0 0,6 11 1 0 0,-9-15-12 0 0,-1-1 0 0 0,0 1 1 0 0,0 0-1 0 0,0-1 0 0 0,0 1 0 0 0,-1 0 1 0 0,1 5-1 0 0,0-7-104 0 0,-1 0 0 0 0,0 0 0 0 0,0 0 1 0 0,0 0-1 0 0,0 0 0 0 0,0 0 0 0 0,-1 0 0 0 0,1 0 1 0 0,0 0-1 0 0,0 0 0 0 0,-1 0 0 0 0,1 0 0 0 0,0 0 0 0 0,-1 0 1 0 0,1 0-1 0 0,-1-1 0 0 0,0 1 0 0 0,1 0 0 0 0,-1 0 0 0 0,1 0 1 0 0,-1-1-1 0 0,0 1 0 0 0,0 0 0 0 0,1-1 0 0 0,-3 2 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00.671"/>
    </inkml:context>
    <inkml:brush xml:id="br0">
      <inkml:brushProperty name="width" value="0.05" units="cm"/>
      <inkml:brushProperty name="height" value="0.05" units="cm"/>
      <inkml:brushProperty name="color" value="#E71224"/>
    </inkml:brush>
  </inkml:definitions>
  <inkml:trace contextRef="#ctx0" brushRef="#br0">0 42 2759 0 0,'1'-1'97'0'0,"0"1"0"0"0,0 0-1 0 0,-1-1 1 0 0,1 1 0 0 0,-1 0 0 0 0,1-1-1 0 0,0 1 1 0 0,-1-1 0 0 0,1 1-1 0 0,-1-1 1 0 0,1 1 0 0 0,-1-1-1 0 0,1 1 1 0 0,-1-1 0 0 0,1 0-1 0 0,-1 1 1 0 0,0-1 0 0 0,1 1-1 0 0,-1-1 1 0 0,0 0 0 0 0,0 0-1 0 0,1 1 1 0 0,-1-1 0 0 0,0 0-1 0 0,0 1 1 0 0,0-2 0 0 0,1-1 8 0 0,-1 1 0 0 0,0 0 0 0 0,1 0-1 0 0,-1 0 1 0 0,0-1 0 0 0,0 1 0 0 0,-1 0 0 0 0,1-5 3043 0 0,2 9-1378 0 0,7 10-660 0 0,9 17 1099 0 0,-18-27-2128 0 0,0 0 1 0 0,0 0-1 0 0,0 0 0 0 0,0 0 1 0 0,-1 0-1 0 0,1 0 0 0 0,-2 3 1 0 0,-1 7 156 0 0,3 2 314 0 0,0 0-1 0 0,1-1 0 0 0,1 1 1 0 0,0 0-1 0 0,1 0 0 0 0,8 23 1 0 0,-1-1 76 0 0,-10-31-612 0 0,-2-5-8 0 0,1-1-1 0 0,-1 0 1 0 0,1 0-1 0 0,-1 0 1 0 0,1 0-1 0 0,-1 0 0 0 0,1-1 1 0 0,0 1-1 0 0,-3-3 1 0 0,2 2-5 0 0,1-1 1 0 0,-1 1-1 0 0,1-1 1 0 0,-1 1-1 0 0,1-1 1 0 0,-1-4-1 0 0,0-4-2996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01.865"/>
    </inkml:context>
    <inkml:brush xml:id="br0">
      <inkml:brushProperty name="width" value="0.05" units="cm"/>
      <inkml:brushProperty name="height" value="0.05" units="cm"/>
      <inkml:brushProperty name="color" value="#E71224"/>
    </inkml:brush>
  </inkml:definitions>
  <inkml:trace contextRef="#ctx0" brushRef="#br0">2194 94 2303 0 0,'0'0'10'0'0,"0"-1"0"0"0,1 1 0 0 0,-1 0 0 0 0,0-1 0 0 0,1 1 0 0 0,-1 0 0 0 0,0-1 0 0 0,0 1-1 0 0,1 0 1 0 0,-1-1 0 0 0,0 1 0 0 0,0 0 0 0 0,0-1 0 0 0,1 1 0 0 0,-1-1 0 0 0,0 1 0 0 0,0 0-1 0 0,0-1 1 0 0,0 1 0 0 0,0-1 0 0 0,0 1 0 0 0,0 0 0 0 0,0-1 0 0 0,0 1 0 0 0,0-1 0 0 0,0 1-1 0 0,0-1 1 0 0,0 1 0 0 0,-8-15 809 0 0,-17-12 687 0 0,24 26-1466 0 0,-39-33 2360 0 0,36 32 596 0 0,-6 1-2729 0 0,-29-1-38 0 0,30 2 443 0 0,-2 4-584 0 0,-33 13 0 0 0,33-13 480 0 0,1-6-376 0 0,-29-6 100 0 0,29 6 707 0 0,5 2-947 0 0,1 0 0 0 0,-1 0 0 0 0,0-1 0 0 0,0 0 0 0 0,1 0 0 0 0,-6-2 0 0 0,-1 0 12 0 0,2 2 372 0 0,-2 1-372 0 0,-33 2-32 0 0,33-1 567 0 0,-1 1-465 0 0,-33 6 1 0 0,34-6 450 0 0,-43-1-393 0 0,44-1 52 0 0,-2 3-186 0 0,-44 10-48 0 0,2 3 4 0 0,44-13 532 0 0,-2 0-338 0 0,-33 9 16 0 0,34-9 1447 0 0,-30 0-1368 0 0,28-1-251 0 0,2-1 202 0 0,1 5-194 0 0,-30 17-36 0 0,21-12 38 0 0,-18 10 19 0 0,28-16 148 0 0,-2-4-162 0 0,-34 5 10 0 0,23-4-10 0 0,11-4-57 0 0,4 2 1 0 0,0-1 1 0 0,0 1-1 0 0,0 0 0 0 0,-14 2 1 0 0,-31 4-2 0 0,-11 2-10 0 0,12-7 11 0 0,31-3 42 0 0,-20-2 17 0 0,30 3 15 0 0,1 0-26 0 0,-29-5-35 0 0,28 4 42 0 0,1 3 1 0 0,-42 4-54 0 0,-17 8-13 0 0,56-12 0 0 0,0 0 0 0 0,0-1 0 0 0,-20-3 0 0 0,14 0 0 0 0,-21-6 0 0 0,-13-6 0 0 0,-9 1 0 0 0,9 5 11 0 0,31 7 48 0 0,-19 1 31 0 0,30 0 6 0 0,0 2 0 0 0,-1-1-60 0 0,2 0 47 0 0,1 0 0 0 0,-1 0 0 0 0,-14 4 0 0 0,-23 3-51 0 0,35-5 44 0 0,0 0-12 0 0,-42 6-52 0 0,-3-3-1 0 0,35-5 42 0 0,-21-4 11 0 0,5 0 2 0 0,3 3 8 0 0,58 5 37 0 0,-15 0-1156 0 0,-6-2 195 0 0,2 0-378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09.295"/>
    </inkml:context>
    <inkml:brush xml:id="br0">
      <inkml:brushProperty name="width" value="0.05" units="cm"/>
      <inkml:brushProperty name="height" value="0.05" units="cm"/>
      <inkml:brushProperty name="color" value="#E71224"/>
    </inkml:brush>
  </inkml:definitions>
  <inkml:trace contextRef="#ctx0" brushRef="#br0">517 58 3679 0 0,'-1'-6'349'0'0,"0"1"0"0"0,0 0 0 0 0,-1 0 0 0 0,0-1-1 0 0,0 1 1 0 0,0 0 0 0 0,0 0 0 0 0,-1 1 0 0 0,-4-7-1 0 0,6 13 271 0 0,1 7 44 0 0,1 10 993 0 0,-1-16-1394 0 0,1 1 1 0 0,-1-1-1 0 0,0 1 1 0 0,-1 0 0 0 0,1-1-1 0 0,-2 6 1 0 0,2-7-219 0 0,0-1 0 0 0,-1 0-1 0 0,1 1 1 0 0,-1-1 0 0 0,0 0 0 0 0,1 0 0 0 0,-1 1 0 0 0,0-1-1 0 0,0 0 1 0 0,0 0 0 0 0,0 0 0 0 0,0 0 0 0 0,0 0 0 0 0,0 0-1 0 0,0 0 1 0 0,0 0 0 0 0,0-1 0 0 0,0 1 0 0 0,-1 0 0 0 0,1-1-1 0 0,-2 1 1 0 0,2 0 352 0 0,-7-3-225 0 0,-1 1-58 0 0,4 0 47 0 0,1 1-1 0 0,-1-1 1 0 0,1 0-1 0 0,0 0 0 0 0,-1-1 1 0 0,-6-3-1 0 0,-17-6 257 0 0,21 9-134 0 0,-1-1-61 0 0,-25-7-12 0 0,25 8-2 0 0,-1 0-6 0 0,-25-5-1 0 0,26 5 0 0 0,3 3-157 0 0,0-1 0 0 0,1 0 0 0 0,-1 0-1 0 0,1 0 1 0 0,-1 0 0 0 0,-4-2 0 0 0,-2 1 7 0 0,2 0 224 0 0,-3 1-142 0 0,-58 2 556 0 0,24 1-410 0 0,34-2 912 0 0,1 3-1012 0 0,-2-1-143 0 0,6-1-25 0 0,-1 0 0 0 0,1 1 1 0 0,-1 0-1 0 0,-7 4 0 0 0,14-7-9 0 0,0 1-1 0 0,1-1 0 0 0,-1 0 1 0 0,0 1-1 0 0,0-1 0 0 0,1 1 1 0 0,-1-1-1 0 0,0 1 0 0 0,1-1 1 0 0,-1 1-1 0 0,0-1 0 0 0,1 1 1 0 0,-1 0-1 0 0,1-1 0 0 0,-1 1 1 0 0,1 0-1 0 0,0 0 0 0 0,-1-1 1 0 0,1 1-1 0 0,0 0 0 0 0,-1 0 1 0 0,1 0-1 0 0,0 0 0 0 0,0-1 1 0 0,0 1-1 0 0,-1 0 0 0 0,1 0 1 0 0,0 0-1 0 0,0 0 0 0 0,0 0 1 0 0,1 1-1 0 0,-1-2-19 0 0,0 0 0 0 0,0 0 0 0 0,0 0 0 0 0,1 0 1 0 0,-1 0-1 0 0,0 0 0 0 0,0 0 0 0 0,0 0 0 0 0,1 0 0 0 0,-1 0 1 0 0,0 0-1 0 0,0 0 0 0 0,0 0 0 0 0,0 0 0 0 0,1 0 0 0 0,-1 0 0 0 0,0 0 1 0 0,0 0-1 0 0,0-1 0 0 0,0 1 0 0 0,1 0 0 0 0,-1 0 0 0 0,0 0 1 0 0,0 0-1 0 0,0 0 0 0 0,0 0 0 0 0,0 0 0 0 0,1-1 0 0 0,-1 1 0 0 0,0 0 1 0 0,0 0-1 0 0,0 0 0 0 0,0 0 0 0 0,0-1 0 0 0,0 1 0 0 0,0 0 1 0 0,0 0-1 0 0,0-1 0 0 0,5-6-1829 0 0,-5 3 532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09.808"/>
    </inkml:context>
    <inkml:brush xml:id="br0">
      <inkml:brushProperty name="width" value="0.05" units="cm"/>
      <inkml:brushProperty name="height" value="0.05" units="cm"/>
      <inkml:brushProperty name="color" value="#E71224"/>
    </inkml:brush>
  </inkml:definitions>
  <inkml:trace contextRef="#ctx0" brushRef="#br0">363 1 2759 0 0,'2'0'280'0'0,"0"1"0"0"0,0-1 0 0 0,0 1 0 0 0,0 0 0 0 0,0 0 0 0 0,0 0 0 0 0,0 0 0 0 0,0 0 0 0 0,-1 0 0 0 0,1 1 0 0 0,0-1 0 0 0,0 0 0 0 0,-1 1 0 0 0,1 0 0 0 0,-1-1 0 0 0,0 1 0 0 0,1 0 0 0 0,-1 0 0 0 0,0-1 0 0 0,0 1 0 0 0,1 3 0 0 0,-2-5-242 0 0,0 1 0 0 0,0-1 0 0 0,0 1-1 0 0,0-1 1 0 0,0 1 0 0 0,0-1-1 0 0,0 1 1 0 0,0-1 0 0 0,0 0 0 0 0,0 1-1 0 0,0-1 1 0 0,0 1 0 0 0,-1-1 0 0 0,1 1-1 0 0,0-1 1 0 0,0 0 0 0 0,0 1-1 0 0,-1-1 1 0 0,1 0 0 0 0,0 1 0 0 0,-1-1-1 0 0,1 0 1 0 0,0 1 0 0 0,0-1 0 0 0,-1 0-1 0 0,1 1 1 0 0,-1-1 0 0 0,1 0 0 0 0,0 0-1 0 0,-1 0 1 0 0,1 1 0 0 0,-1-1-1 0 0,1 0 1 0 0,0 0 0 0 0,-1 0 0 0 0,0 0-1 0 0,-3 0 95 0 0,1 0-1 0 0,-1 0 1 0 0,0 0 0 0 0,0-1-1 0 0,1 0 1 0 0,-7-1-1 0 0,6 1 18 0 0,1 0 0 0 0,-1 0 0 0 0,0 0 0 0 0,0 1 0 0 0,1-1 0 0 0,-7 1 0 0 0,2-2 549 0 0,-24-7 6 0 0,24 7 718 0 0,-4 1-735 0 0,-36-4-107 0 0,36 3 473 0 0,-48 2-129 0 0,48 0 202 0 0,0 3-825 0 0,-33 6-21 0 0,34-7 1073 0 0,2 4-1195 0 0,-27 17-20 0 0,34-22-109 0 0,-14 11 238 0 0,16-12-252 0 0,-1 0 0 0 0,1 1 0 0 0,0-1-1 0 0,-1 0 1 0 0,1 1 0 0 0,0-1-1 0 0,-1 1 1 0 0,1-1 0 0 0,0 1 0 0 0,0-1-1 0 0,0 1 1 0 0,-1-1 0 0 0,1 0 0 0 0,0 1-1 0 0,0-1 1 0 0,0 1 0 0 0,0-1-1 0 0,0 2 1 0 0,1-1-16 0 0,0 0 0 0 0,1-1 0 0 0,-1 1 0 0 0,0 0 0 0 0,0 0 1 0 0,1-1-1 0 0,-1 1 0 0 0,0-1 0 0 0,3 1 0 0 0,-4-1-3 0 0,8 0-744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11.863"/>
    </inkml:context>
    <inkml:brush xml:id="br0">
      <inkml:brushProperty name="width" value="0.05" units="cm"/>
      <inkml:brushProperty name="height" value="0.05" units="cm"/>
      <inkml:brushProperty name="color" value="#E71224"/>
    </inkml:brush>
  </inkml:definitions>
  <inkml:trace contextRef="#ctx0" brushRef="#br0">1 1044 5063 0 0,'3'-17'3833'0'0,"-3"15"-3548"0"0,0 0 1 0 0,0 1-1 0 0,0-1 0 0 0,0 0 0 0 0,1 0 0 0 0,-1 0 0 0 0,1 1 1 0 0,1-4-1 0 0,-2 5-267 0 0,0 0 0 0 0,0 0 0 0 0,0-1 0 0 0,1 1 0 0 0,-1 0 0 0 0,0 0 0 0 0,0 0 0 0 0,0 0 0 0 0,1 0 0 0 0,-1-1 0 0 0,0 1 0 0 0,0 0 0 0 0,0 0 0 0 0,1 0 0 0 0,-1 0 0 0 0,0 0 0 0 0,0 0 0 0 0,1 0 0 0 0,-1 0 0 0 0,0 0 0 0 0,0 0 0 0 0,1 0 0 0 0,-1 0 0 0 0,0 0 0 0 0,1 0 0 0 0,10 7 26 0 0,-5-1 316 0 0,0 0 0 0 0,0 1 0 0 0,-1-1 0 0 0,0 2-1 0 0,0-1 1 0 0,-1 0 0 0 0,0 1 0 0 0,0 0 0 0 0,0 0 0 0 0,-1 0-1 0 0,-1 0 1 0 0,1 1 0 0 0,-1-1 0 0 0,-1 1 0 0 0,2 10 0 0 0,38 214 1098 0 0,-34-197-1045 0 0,3-1 0 0 0,1-1 0 0 0,1 0-1 0 0,20 37 1 0 0,-28-61-397 0 0,2 0 0 0 0,-1-1 0 0 0,1 0 0 0 0,1 0 0 0 0,0 0 0 0 0,0-1 0 0 0,13 12 0 0 0,-19-20-14 0 0,-1 1-1 0 0,0-1 1 0 0,0 0-1 0 0,1 0 1 0 0,-1 0-1 0 0,0 1 1 0 0,0-1-1 0 0,1 0 1 0 0,-1 0-1 0 0,0 0 0 0 0,0 0 1 0 0,1 0-1 0 0,-1 0 1 0 0,0 0-1 0 0,1 0 1 0 0,-1 0-1 0 0,0 0 1 0 0,1 0-1 0 0,-1 0 1 0 0,0 0-1 0 0,0 0 1 0 0,1 0-1 0 0,-1 0 1 0 0,0 0-1 0 0,1 0 1 0 0,-1 0-1 0 0,0 0 1 0 0,0-1-1 0 0,1 1 1 0 0,-1 0-1 0 0,6-10 111 0 0,1-17 149 0 0,-6 23-216 0 0,7-59 69 0 0,-6 39-91 0 0,6-25 0 0 0,123-393 161 0 0,-111 380-176 0 0,59-146-8 0 0,23-77 160 0 0,-90 226-50 0 0,-2 0 0 0 0,-2-1 0 0 0,-1-76 0 0 0,-5 102-110 0 0,0 1 0 0 0,14-61 0 0 0,-16 93 10 0 0,0-1 0 0 0,1 1 0 0 0,-1 0-1 0 0,0 0 1 0 0,1-1 0 0 0,-1 1 0 0 0,1 0 0 0 0,0 0-1 0 0,-1 0 1 0 0,1-1 0 0 0,0 1 0 0 0,0 0 0 0 0,0 0-1 0 0,0 0 1 0 0,0 0 0 0 0,0 1 0 0 0,0-1 0 0 0,0 0-1 0 0,2-1 1 0 0,-2 2-2 0 0,0 0-1 0 0,0 0 1 0 0,0-1-1 0 0,0 1 1 0 0,0 0-1 0 0,0 0 1 0 0,0 0-1 0 0,0 1 1 0 0,0-1 0 0 0,0 0-1 0 0,0 0 1 0 0,0 0-1 0 0,0 1 1 0 0,0-1-1 0 0,0 1 1 0 0,0-1-1 0 0,-1 1 1 0 0,1-1-1 0 0,0 1 1 0 0,0-1-1 0 0,0 1 1 0 0,0 0 0 0 0,-1-1-1 0 0,1 1 1 0 0,0 1-1 0 0,4 1-7 0 0,0 0 0 0 0,0 1 0 0 0,0-2 0 0 0,0 1 0 0 0,1-1 0 0 0,-1 0 0 0 0,1 0 0 0 0,-1 0 0 0 0,1-1 0 0 0,9 2 0 0 0,14 3 0 0 0,281 82 341 0 0,-209-65-153 0 0,116 12 0 0 0,-166-30-37 0 0,1-2 0 0 0,-1-2 0 0 0,0-3 0 0 0,93-14 0 0 0,-83 4-18 0 0,0 3 1 0 0,113-1-1 0 0,-111 13-74 0 0,113 20-1 0 0,-41-1 9 0 0,-101-18-39 0 0,0-2-1 0 0,36-2 1 0 0,-60 0-18 0 0,0-1 1 0 0,1-1 0 0 0,-1 0-1 0 0,13-4 1 0 0,-53 22-2939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17.306"/>
    </inkml:context>
    <inkml:brush xml:id="br0">
      <inkml:brushProperty name="width" value="0.05" units="cm"/>
      <inkml:brushProperty name="height" value="0.05" units="cm"/>
      <inkml:brushProperty name="color" value="#E71224"/>
    </inkml:brush>
  </inkml:definitions>
  <inkml:trace contextRef="#ctx0" brushRef="#br0">1 76 4143 0 0,'0'0'703'0'0,"14"-8"9224"0"0,8-13-7039 0 0,-18 17-2746 0 0,1-1 0 0 0,0 1 0 0 0,0 1 0 0 0,0-1 1 0 0,1 1-1 0 0,-1-1 0 0 0,1 2 0 0 0,0-1 1 0 0,8-2-1 0 0,-4 2-53 0 0,1 1 0 0 0,-1 0-1 0 0,1 1 1 0 0,19 0 0 0 0,-26 1-82 0 0,-1 0 1 0 0,1 0-1 0 0,-1 1 0 0 0,1-1 0 0 0,-1 1 1 0 0,1 0-1 0 0,-1 0 0 0 0,5 2 0 0 0,-8-3-3 0 0,1 1-1 0 0,0-1 0 0 0,0 1 0 0 0,-1-1 0 0 0,1 1 0 0 0,0-1 0 0 0,-1 1 0 0 0,1 0 0 0 0,0-1 0 0 0,-1 1 0 0 0,1 0 1 0 0,-1 0-1 0 0,1-1 0 0 0,-1 1 0 0 0,0 0 0 0 0,1 0 0 0 0,-1 0 0 0 0,0-1 0 0 0,1 2 0 0 0,-1 0-3 0 0,0 0 0 0 0,0 0 1 0 0,0-1-1 0 0,-1 1 0 0 0,1 0 0 0 0,0-1 0 0 0,-1 1 0 0 0,1-1 0 0 0,-1 1 0 0 0,1 0 0 0 0,-1-1 0 0 0,0 1 0 0 0,0-1 0 0 0,-2 3 0 0 0,-25 39 0 0 0,1 10 0 0 0,9-6 27 0 0,14-37 394 0 0,1-2-282 0 0,-11 25-23 0 0,10-25 193 0 0,3 1-226 0 0,-5 27-10 0 0,4-27-1 0 0,2-2-12 0 0,0 27-48 0 0,2-2-1 0 0,0-20 32 0 0,5 11-17 0 0,-6-19 10 0 0,0-1-1 0 0,0 0 0 0 0,0 0 1 0 0,1 0-1 0 0,0 0 1 0 0,-1 0-1 0 0,1 0 0 0 0,0-1 1 0 0,0 1-1 0 0,1 0 0 0 0,-1-1 1 0 0,1 0-1 0 0,-1 1 1 0 0,1-1-1 0 0,0 0 0 0 0,-1 0 1 0 0,1-1-1 0 0,0 1 1 0 0,0-1-1 0 0,1 1 0 0 0,2 0 1 0 0,4 0 39 0 0,1 0 1 0 0,-1 0-1 0 0,0-1 1 0 0,1-1 0 0 0,13 0-1 0 0,-5-1-59 0 0,-14 1-3 0 0,0 0-1 0 0,0-1 1 0 0,0 0 0 0 0,0 0-1 0 0,0 0 1 0 0,0-1-1 0 0,0 0 1 0 0,0 0 0 0 0,0 0-1 0 0,7-5 1 0 0,-1 0 65 0 0,-1-1 1 0 0,0 0 0 0 0,11-11-1 0 0,-11 1-3 0 0,-16 20 287 0 0,2 0-4416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17.972"/>
    </inkml:context>
    <inkml:brush xml:id="br0">
      <inkml:brushProperty name="width" value="0.05" units="cm"/>
      <inkml:brushProperty name="height" value="0.05" units="cm"/>
      <inkml:brushProperty name="color" value="#E71224"/>
    </inkml:brush>
  </inkml:definitions>
  <inkml:trace contextRef="#ctx0" brushRef="#br0">165 79 2815 0 0,'12'-30'831'0'0,"3"-15"5025"0"0,-15 45-5831 0 0,0 0 1 0 0,0 0-1 0 0,0-1 1 0 0,0 1-1 0 0,0 0 1 0 0,0 0-1 0 0,0 0 1 0 0,0 0-1 0 0,0 0 1 0 0,0 0-1 0 0,0 0 0 0 0,0-1 1 0 0,0 1-1 0 0,0 0 1 0 0,0 0-1 0 0,0 0 1 0 0,0 0-1 0 0,0 0 1 0 0,0 0-1 0 0,0 0 1 0 0,0-1-1 0 0,0 1 0 0 0,0 0 1 0 0,0 0-1 0 0,0 0 1 0 0,0 0-1 0 0,0 0 1 0 0,0 0-1 0 0,0 0 1 0 0,-1 0-1 0 0,1 0 1 0 0,0 0-1 0 0,0 0 0 0 0,0-1 1 0 0,0 1-1 0 0,0 0 1 0 0,0 0-1 0 0,0 0 1 0 0,0 0-1 0 0,-1 0 1 0 0,1 0-1 0 0,-16 0 2699 0 0,-21 5-2364 0 0,28-3 284 0 0,-1 0-376 0 0,-31 9-4 0 0,30-8-33 0 0,1 0-144 0 0,6-3-84 0 0,0 1-1 0 0,0 0 1 0 0,1 0 0 0 0,-1 1 0 0 0,0-1 0 0 0,1 1 0 0 0,0 0 0 0 0,-1 0 0 0 0,1 0 0 0 0,-4 3 0 0 0,6-3 3 0 0,-1 0 0 0 0,1 0 1 0 0,0 0-1 0 0,0 1 1 0 0,-1-1-1 0 0,2 0 1 0 0,-1 1-1 0 0,0-1 0 0 0,0 0 1 0 0,1 1-1 0 0,-1-1 1 0 0,1 1-1 0 0,0-1 1 0 0,0 1-1 0 0,0-1 1 0 0,0 3-1 0 0,0-4 4 0 0,1 1-1 0 0,-1-1 1 0 0,0 0-1 0 0,0 0 1 0 0,1 0 0 0 0,-1 0-1 0 0,1 1 1 0 0,-1-1-1 0 0,1 0 1 0 0,-1 0 0 0 0,1 0-1 0 0,0 0 1 0 0,-1 0-1 0 0,1 0 1 0 0,0 0 0 0 0,0 0-1 0 0,0-1 1 0 0,0 1-1 0 0,0 0 1 0 0,0 0 0 0 0,0-1-1 0 0,0 1 1 0 0,0-1 0 0 0,2 2-1 0 0,3 1 44 0 0,66 44 152 0 0,27 18 14 0 0,-89-57-258 0 0,1 0 0 0 0,-1 1 0 0 0,0-1 0 0 0,-1 2 0 0 0,0 0 0 0 0,-1 0 0 0 0,15 21 0 0 0,-18-20 29 0 0,-4-9-20 0 0,-6 6 116 0 0,-13 25 142 0 0,14-25 565 0 0,-7-5-516 0 0,-33 6 3 0 0,33-7 260 0 0,1-3-365 0 0,-1 1-126 0 0,2 0 62 0 0,0 0-1 0 0,-18-3 1 0 0,-1-1-25 0 0,27 4-83 0 0,1 0 0 0 0,-1 0 1 0 0,0 0-1 0 0,0 0 1 0 0,0 0-1 0 0,0 0 1 0 0,0-1-1 0 0,0 1 1 0 0,1 0-1 0 0,-1 0 0 0 0,0-1 1 0 0,0 1-1 0 0,0-1 1 0 0,0 1-1 0 0,1 0 1 0 0,-1-1-1 0 0,0 1 0 0 0,1-1 1 0 0,-1 0-1 0 0,0 0 1 0 0,-1-1 12 0 0,2 1 24 0 0,0 0 1 0 0,1 0 0 0 0,-1 0 0 0 0,0 0 0 0 0,1 0 0 0 0,-1 0 0 0 0,1 0 0 0 0,0 0 0 0 0,-1 1 0 0 0,1-1-1 0 0,-1 0 1 0 0,1 0 0 0 0,0 0 0 0 0,0 1 0 0 0,0-1 0 0 0,0 0 0 0 0,0 0 54 0 0,8-7 90 0 0,0 0 0 0 0,1 1 0 0 0,-1 0 0 0 0,1 0 0 0 0,14-6 0 0 0,59-21-230 0 0,-6 1 56 0 0,-57 24-11 0 0,-11 5 0 0 0,-1 0 0 0 0,0 0 0 0 0,0 0 0 0 0,10-9 0 0 0,-17 12-1 0 0,0 1 0 0 0,-1-1-1 0 0,1 1 1 0 0,-1-1 0 0 0,1 1 0 0 0,-1-1-1 0 0,0 0 1 0 0,1 1 0 0 0,-1-1-1 0 0,0 0 1 0 0,1 1 0 0 0,-1-1 0 0 0,0 0-1 0 0,0 0 1 0 0,0 1 0 0 0,1-1 0 0 0,-1 0-1 0 0,0 0 1 0 0,0 1 0 0 0,0-1-1 0 0,0 0 1 0 0,0 0 0 0 0,0 1 0 0 0,-1-1-1 0 0,1 0 1 0 0,0 0 0 0 0,0 1-1 0 0,-1-1 1 0 0,1 0 0 0 0,0 0 0 0 0,-1 1-1 0 0,1-1 1 0 0,0 1 0 0 0,-1-1 0 0 0,1 0-1 0 0,-1 1 1 0 0,1-1 0 0 0,-1 1-1 0 0,1-1 1 0 0,-1 1 0 0 0,0-1 0 0 0,0 0-1 0 0,-5-3-84 0 0,0-1-1 0 0,0 1 1 0 0,-10-5-1 0 0,11 6-24 0 0,-35-17-3402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18.536"/>
    </inkml:context>
    <inkml:brush xml:id="br0">
      <inkml:brushProperty name="width" value="0.05" units="cm"/>
      <inkml:brushProperty name="height" value="0.05" units="cm"/>
      <inkml:brushProperty name="color" value="#E71224"/>
    </inkml:brush>
  </inkml:definitions>
  <inkml:trace contextRef="#ctx0" brushRef="#br0">1192 80 6911 0 0,'0'1'40'0'0,"1"-1"0"0"0,0 0 0 0 0,0 0-1 0 0,-1 0 1 0 0,1 0 0 0 0,0 1 0 0 0,0-1-1 0 0,-1 0 1 0 0,1 0 0 0 0,0 0 0 0 0,0-1-1 0 0,-1 1 1 0 0,1 0 0 0 0,0 0-1 0 0,-1 0 1 0 0,1 0 0 0 0,0-1 0 0 0,0 1-1 0 0,0-1 1 0 0,-1 1-9 0 0,0-1 1 0 0,0 1-1 0 0,0 0 0 0 0,0-1 0 0 0,0 1 0 0 0,0-1 0 0 0,0 1 1 0 0,0 0-1 0 0,0-1 0 0 0,0 1 0 0 0,0-1 0 0 0,-1 1 1 0 0,1 0-1 0 0,0-1 0 0 0,0 1 0 0 0,0 0 0 0 0,0-1 1 0 0,-1 1-1 0 0,1 0 0 0 0,0-1 0 0 0,-1 1 0 0 0,1 0 1 0 0,0-1-1 0 0,-1 1 0 0 0,-26-23 939 0 0,22 19-964 0 0,3 2 32 0 0,0 1-1 0 0,0-1 1 0 0,0 0-1 0 0,0 1 1 0 0,-1-1-1 0 0,1 1 1 0 0,-1-1-1 0 0,-3 0 1 0 0,-1-1 32 0 0,-5-2 165 0 0,-16-3 11 0 0,21 6 2 0 0,-4 0 22 0 0,-1 0-159 0 0,5 0 18 0 0,1 1 0 0 0,0 0 0 0 0,-1 0 0 0 0,-9 1 0 0 0,12 0-42 0 0,-1 0-1 0 0,1 0 1 0 0,0 0 0 0 0,0 1 0 0 0,-1 0 0 0 0,-3 1 0 0 0,3-1 7 0 0,1 1 0 0 0,0-2-1 0 0,0 1 1 0 0,-1 0 0 0 0,1-1 0 0 0,-5 0 0 0 0,-2 3 367 0 0,-34 10 3 0 0,34-10-8 0 0,-2 1-34 0 0,-37 10-20 0 0,38-11-2 0 0,-2 1-13 0 0,-40 11-55 0 0,41-11-20 0 0,-1 1-7 0 0,-68 26 255 0 0,13-4-56 0 0,-7 2 43 0 0,62-23-445 0 0,-43 15 417 0 0,-11 3 39 0 0,5-3-92 0 0,21-7-246 0 0,31-11-52 0 0,-2 3-28 0 0,-40 15-4 0 0,40-16-5 0 0,2 0-23 0 0,-32 15-11 0 0,32-15 93 0 0,2 1-109 0 0,-29 18-8 0 0,28-18 167 0 0,4 2-149 0 0,-20 25-32 0 0,25-33-55 0 0,0 1 1 0 0,1 0 0 0 0,-1 0 0 0 0,1 0 0 0 0,-1 0-1 0 0,1-1 1 0 0,-1 1 0 0 0,1 0 0 0 0,-1 0 0 0 0,1 0-1 0 0,0 0 1 0 0,0 0 0 0 0,-1 0 0 0 0,1 0 0 0 0,0 0 0 0 0,0 2-1 0 0,0-3-5 0 0,0 1 1 0 0,1-1-1 0 0,-1 1 0 0 0,0-1 0 0 0,0 0 0 0 0,0 1 0 0 0,1-1 0 0 0,-1 1 0 0 0,0-1 0 0 0,1 0 1 0 0,-1 1-1 0 0,0-1 0 0 0,1 0 0 0 0,-1 0 0 0 0,0 1 0 0 0,1-1 0 0 0,-1 0 0 0 0,1 0 0 0 0,-1 0 0 0 0,1 1 1 0 0,-1-1-1 0 0,0 0 0 0 0,1 0 0 0 0,0 0 0 0 0,2 1-58 0 0,1-1-1 0 0,-1 0 1 0 0,1 0-1 0 0,-1 0 1 0 0,7-1-1 0 0,-8 1-33 0 0,22-5-3658 0 0,-15 2-2761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19.033"/>
    </inkml:context>
    <inkml:brush xml:id="br0">
      <inkml:brushProperty name="width" value="0.05" units="cm"/>
      <inkml:brushProperty name="height" value="0.05" units="cm"/>
      <inkml:brushProperty name="color" value="#E71224"/>
    </inkml:brush>
  </inkml:definitions>
  <inkml:trace contextRef="#ctx0" brushRef="#br0">42 26 3855 0 0,'-7'-19'831'0'0,"8"13"830"0"0,8 10 833 0 0,-2 1-1753 0 0,-1 1 1 0 0,-1 0-1 0 0,1 0 1 0 0,-1 0-1 0 0,-1 1 1 0 0,1 0-1 0 0,-1 0 0 0 0,5 10 1 0 0,-8-15-614 0 0,-1 0-1 0 0,1-1 1 0 0,-1 1-1 0 0,0 0 1 0 0,0-1-1 0 0,0 1 1 0 0,0 0 0 0 0,0 0-1 0 0,0-1 1 0 0,0 1-1 0 0,0 0 1 0 0,-2 3 1474 0 0,-5 3-1330 0 0,-22 23 4 0 0,22-24 1184 0 0,-2 0-1205 0 0,-26 21-6 0 0,26-21 561 0 0,10-2-711 0 0,-1-2-86 0 0,0-2-6 0 0,0 0 0 0 0,-1 0 0 0 0,1 0 0 0 0,0 0 0 0 0,1 1 0 0 0,-1-1 1 0 0,0 0-1 0 0,0 0 0 0 0,0 0 0 0 0,1 0 0 0 0,-1 0 0 0 0,0 0 0 0 0,1 0 0 0 0,-1 0 1 0 0,1 0-1 0 0,-1 0 0 0 0,1 0 0 0 0,0-1 0 0 0,-1 1 0 0 0,1 0 0 0 0,0 0 0 0 0,-1 0 0 0 0,1-1 1 0 0,0 1-1 0 0,0 0 0 0 0,0-1 0 0 0,0 1 0 0 0,0-1 0 0 0,0 1 0 0 0,0-1 0 0 0,1 1 0 0 0,107 35 224 0 0,-42-13-139 0 0,-56-20-92 0 0,-2 1 0 0 0,0-2 0 0 0,1 1 0 0 0,-1-1 0 0 0,1 0 0 0 0,11 0 0 0 0,-20-2-5 0 0,-1 0 0 0 0,0 0 0 0 0,1 0 0 0 0,-1 0 1 0 0,0 0-1 0 0,1 0 0 0 0,-1 0 0 0 0,0 0 0 0 0,0 0 0 0 0,1 0 0 0 0,-1 0 0 0 0,0 0 0 0 0,1 0 0 0 0,-1-1 0 0 0,0 1 0 0 0,1 0 0 0 0,-1 0 1 0 0,0 0-1 0 0,0 0 0 0 0,1-1 0 0 0,-1 1 0 0 0,0 0 0 0 0,0 0 0 0 0,0 0 0 0 0,1-1 0 0 0,-1 1 0 0 0,0 0 0 0 0,0 0 0 0 0,0-1 1 0 0,1 1-1 0 0,-1 0 0 0 0,0-1 0 0 0,0 1 0 0 0,-3-13-406 0 0,1 10 242 0 0,0 0 1 0 0,0 0-1 0 0,0 0 1 0 0,0 0-1 0 0,-4-3 1 0 0,-1 0-2833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22.639"/>
    </inkml:context>
    <inkml:brush xml:id="br0">
      <inkml:brushProperty name="width" value="0.05" units="cm"/>
      <inkml:brushProperty name="height" value="0.05" units="cm"/>
    </inkml:brush>
  </inkml:definitions>
  <inkml:trace contextRef="#ctx0" brushRef="#br0">1 1 1463 0 0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19.449"/>
    </inkml:context>
    <inkml:brush xml:id="br0">
      <inkml:brushProperty name="width" value="0.05" units="cm"/>
      <inkml:brushProperty name="height" value="0.05" units="cm"/>
      <inkml:brushProperty name="color" value="#E71224"/>
    </inkml:brush>
  </inkml:definitions>
  <inkml:trace contextRef="#ctx0" brushRef="#br0">199 60 3679 0 0,'0'-2'107'0'0,"1"1"0"0"0,-1 0-1 0 0,0-1 1 0 0,0 1-1 0 0,0-1 1 0 0,0 1-1 0 0,0-1 1 0 0,0 1-1 0 0,0-1 1 0 0,0 1 0 0 0,-1 0-1 0 0,1-1 1 0 0,-1 1-1 0 0,1-1 1 0 0,-1 1-1 0 0,1 0 1 0 0,-1-1 0 0 0,0 1-1 0 0,0 0 1 0 0,1 0-1 0 0,-3-2 1 0 0,1-1 218 0 0,-1 0 0 0 0,0 0 1 0 0,0 1-1 0 0,0-1 0 0 0,-8-5 0 0 0,21 39 1677 0 0,1 7 1580 0 0,-11-35-2658 0 0,0 3-218 0 0,0 20 1334 0 0,-3-16-1824 0 0,-11 28-22 0 0,10-28 190 0 0,-1 1-192 0 0,-15 30 0 0 0,15-30 300 0 0,-1 1-176 0 0,-19 30 4 0 0,19-31 0 0 0,1-2 0 0 0,-13 26 0 0 0,14-25 0 0 0,-1 0-17 0 0,-15 30-74 0 0,15-30-33 0 0,1 0-4 0 0,-12 27-12 0 0,12-27-52 0 0,1-1-28 0 0,0 1-68 0 0,1-5-9 0 0,0 1-1 0 0,1-1 1 0 0,0 1 0 0 0,0-1-1 0 0,0 1 1 0 0,0 5 0 0 0,-1 4 45 0 0,1 0 1 0 0,1-1-1 0 0,0 1 1 0 0,4 25-1 0 0,-1-34 67 0 0,-1-10-111 0 0,0-7-109 0 0,-3 3-1450 0 0,0-2-6065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34.867"/>
    </inkml:context>
    <inkml:brush xml:id="br0">
      <inkml:brushProperty name="width" value="0.05" units="cm"/>
      <inkml:brushProperty name="height" value="0.05" units="cm"/>
      <inkml:brushProperty name="color" value="#E71224"/>
    </inkml:brush>
  </inkml:definitions>
  <inkml:trace contextRef="#ctx0" brushRef="#br0">0 86 16127 0 0,'20'-2'1769'0'0,"-13"2"-1298"0"0,-1 0 1 0 0,1-1 0 0 0,0 0-1 0 0,12-4 1 0 0,-17 4-426 0 0,0 0 0 0 0,0 0 0 0 0,0 0 0 0 0,0 0-1 0 0,0-1 1 0 0,0 1 0 0 0,0-1 0 0 0,-1 1 0 0 0,1-1 0 0 0,0 0 0 0 0,-1 1 0 0 0,1-1-1 0 0,-1 0 1 0 0,0 0 0 0 0,0 0 0 0 0,1 0 0 0 0,-1 0 0 0 0,0-3 0 0 0,0 2-8 0 0,1-1-22 0 0,-1 0-1 0 0,1 0 1 0 0,0 0-1 0 0,0 0 0 0 0,1 0 1 0 0,3-6-1 0 0,-5 10-19 0 0,0-1 0 0 0,-1 0 0 0 0,1 1 0 0 0,0-1 0 0 0,-1 1 0 0 0,1 0 0 0 0,0-1 0 0 0,0 1 1 0 0,-1-1-1 0 0,1 1 0 0 0,0 0 0 0 0,0-1 0 0 0,-1 1 0 0 0,1 0 0 0 0,0 0 0 0 0,0 0 0 0 0,1 0 0 0 0,-1 0 0 0 0,1 0 1 0 0,-1 1-1 0 0,0-1 0 0 0,1 0 1 0 0,-1 1-1 0 0,0-1 0 0 0,1 1 1 0 0,-1 0-1 0 0,0-1 0 0 0,0 1 1 0 0,0 0-1 0 0,0 0 0 0 0,1 0 1 0 0,0 1-1 0 0,2 2-319 0 0,0 1-1 0 0,0-1 1 0 0,0 1 0 0 0,-1 0 0 0 0,1 1-1 0 0,1 5 1 0 0,2 8-6489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38.970"/>
    </inkml:context>
    <inkml:brush xml:id="br0">
      <inkml:brushProperty name="width" value="0.05" units="cm"/>
      <inkml:brushProperty name="height" value="0.05" units="cm"/>
      <inkml:brushProperty name="color" value="#E71224"/>
    </inkml:brush>
  </inkml:definitions>
  <inkml:trace contextRef="#ctx0" brushRef="#br0">0 263 10135 0 0,'13'-1'1159'0'0,"-12"0"-566"0"0,2-24 652 0 0,-1-7-50 0 0,-3 20-1450 0 0,0 10 194 0 0,1 1 0 0 0,0 0 0 0 0,-1-1 0 0 0,1 1 1 0 0,0 0-1 0 0,0-1 0 0 0,0 1 0 0 0,0-1 0 0 0,0 1 0 0 0,0 0 0 0 0,0-1 0 0 0,0 1 0 0 0,1 0 0 0 0,-1-1 0 0 0,0 1 0 0 0,1 0 0 0 0,-1-1 0 0 0,1 1 0 0 0,-1 0 0 0 0,1 0 0 0 0,0-1 0 0 0,0 1 0 0 0,0 0 0 0 0,-1 0 0 0 0,2-1 0 0 0,-1 2 194 0 0,0-1-1 0 0,1 1 1 0 0,-1-1-1 0 0,0 1 1 0 0,0 0-1 0 0,0 0 1 0 0,0-1 0 0 0,0 1-1 0 0,1 0 1 0 0,-1 0-1 0 0,0 0 1 0 0,0 0-1 0 0,0 0 1 0 0,0 0-1 0 0,1 1 1 0 0,-1-1-1 0 0,0 0 1 0 0,0 1-1 0 0,0-1 1 0 0,0 1-1 0 0,2 0 1 0 0,0 0 562 0 0,-1 0-418 0 0,0 0 1 0 0,0 0-1 0 0,0 0 0 0 0,0 1 1 0 0,0-1-1 0 0,-1 0 0 0 0,1 1 1 0 0,0-1-1 0 0,0 1 0 0 0,1 2 1 0 0,-2-3-116 0 0,8 12 262 0 0,14 15 663 0 0,-15-19-855 0 0,0 0-1 0 0,-1 0 0 0 0,0 1 1 0 0,9 18-1 0 0,14 32 2 0 0,-13-23-9 0 0,1 11 67 0 0,-1 8-227 0 0,25 51-9 0 0,-28-75-46 0 0,-8-14-9 0 0,0 12 0 0 0,0 2 0 0 0,0 1 0 0 0,1-2 0 0 0,0 0 0 0 0,-1-4 0 0 0,0-6 16 0 0,-5-17 224 0 0,0-6-187 0 0,1-4-20 0 0,0 1-1 0 0,0-1 0 0 0,-1 0 0 0 0,0 0 0 0 0,0 1 0 0 0,0-13 0 0 0,0 4 46 0 0,1-1-23 0 0,1 0 1 0 0,1 0-1 0 0,0 0 0 0 0,1 0 1 0 0,0 1-1 0 0,1 0 0 0 0,1 0 1 0 0,0 0-1 0 0,1 1 0 0 0,1 0 1 0 0,10-13-1 0 0,72-83 444 0 0,48-64 305 0 0,46-57-535 0 0,-182 227-269 0 0,25-32 0 0 0,-26 32 0 0 0,0 0 0 0 0,0 0 0 0 0,-1 0 0 0 0,1 0 0 0 0,-1 0 0 0 0,0 0 0 0 0,0 0 0 0 0,0 0 0 0 0,0 0 0 0 0,0-1 0 0 0,-1-3 0 0 0,1 4-149 0 0,-2-2-1060 0 0,-7 10 104 0 0,-27 28 480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39.421"/>
    </inkml:context>
    <inkml:brush xml:id="br0">
      <inkml:brushProperty name="width" value="0.05" units="cm"/>
      <inkml:brushProperty name="height" value="0.05" units="cm"/>
      <inkml:brushProperty name="color" value="#E71224"/>
    </inkml:brush>
  </inkml:definitions>
  <inkml:trace contextRef="#ctx0" brushRef="#br0">11 77 5527 0 0,'11'-14'644'0'0,"-11"13"-334"0"0,0-1 96 0 0,3-15 595 0 0,0-9 398 0 0,-2 9 9240 0 0,-5 26-10114 0 0,-13 25-287 0 0,16-33-229 0 0,1 0 0 0 0,-1 0 0 0 0,1 0 0 0 0,-1 0 0 0 0,1 0 0 0 0,0 0 0 0 0,-1 0 0 0 0,1 1 1 0 0,0-1-1 0 0,0 0 0 0 0,-1 1 0 0 0,-1 35 147 0 0,2 0-76 0 0,17 133 892 0 0,-11-124-467 0 0,-3-28-345 0 0,-2-14 0 0 0,-1 0 0 0 0,2 12 203 0 0,-2-19-533 0 0,-2-13-785 0 0,2 1-4432 0 0,0 1-1856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39.999"/>
    </inkml:context>
    <inkml:brush xml:id="br0">
      <inkml:brushProperty name="width" value="0.05" units="cm"/>
      <inkml:brushProperty name="height" value="0.05" units="cm"/>
      <inkml:brushProperty name="color" value="#E71224"/>
    </inkml:brush>
  </inkml:definitions>
  <inkml:trace contextRef="#ctx0" brushRef="#br0">2568 1 6911 0 0,'0'0'315'0'0,"0"4"-7"0"0,-1 14-181 0 0,0-13 83 0 0,-10-2-98 0 0,-34 10 8 0 0,34-10 35 0 0,-25-1 99 0 0,26-1-174 0 0,0 0-1 0 0,0-1 1 0 0,-13-1 0 0 0,-15-1 346 0 0,28 1 87 0 0,-4 3 20 0 0,-44 4 42 0 0,31-2 164 0 0,-21 5 77 0 0,21-4 14 0 0,-32 9-30 0 0,28-5-134 0 0,-36 10-61 0 0,33-10-12 0 0,-34 9-58 0 0,34-9-242 0 0,-236 64 343 0 0,-127 5 610 0 0,66-16 61 0 0,250-43-1168 0 0,2 4-1 0 0,-83 35 0 0 0,56-13-138 0 0,49-19 0 0 0,-13 7 16 0 0,41-18 59 0 0,-25 16 24 0 0,28-16 117 0 0,12-6-129 0 0,-39 27 372 0 0,0 2-31 0 0,24-16-297 0 0,22-17-10 0 0,0 1-6 0 0,-24 19-23 0 0,24-18 69 0 0,3-1-77 0 0,-13 20 17 0 0,12-19 233 0 0,4-2-229 0 0,-3 16-1 0 0,3-16 172 0 0,3-2-207 0 0,6 7-54 0 0,-8-9-16 0 0,1-1 0 0 0,-1 0 0 0 0,1 0 0 0 0,-1 0 0 0 0,1 0 0 0 0,-1 1 1 0 0,1-1-1 0 0,-1 0 0 0 0,1 0 0 0 0,-1 0 0 0 0,1 0 0 0 0,-1 0 0 0 0,1 0 0 0 0,-1 0 0 0 0,1-1 0 0 0,0 1 0 0 0,-1 0 1 0 0,2 0-92 0 0,0-2-248 0 0,23-26-2644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41.751"/>
    </inkml:context>
    <inkml:brush xml:id="br0">
      <inkml:brushProperty name="width" value="0.05" units="cm"/>
      <inkml:brushProperty name="height" value="0.05" units="cm"/>
      <inkml:brushProperty name="color" value="#E71224"/>
    </inkml:brush>
  </inkml:definitions>
  <inkml:trace contextRef="#ctx0" brushRef="#br0">1 72 6911 0 0,'0'0'1698'0'0,"1"-3"-1178"0"0,7-24 1566 0 0,-7 24-1562 0 0,0 0 16 0 0,2-6 4 0 0,-2 7 0 0 0,0 0 43 0 0,0 0 66 0 0,-1 0-302 0 0,1 1-1 0 0,-1 0 1 0 0,1 0-1 0 0,-1 0 1 0 0,1 0-1 0 0,0 0 1 0 0,-1 0-1 0 0,1 0 1 0 0,0 0-1 0 0,0 0 0 0 0,-1 0 1 0 0,1 0-1 0 0,0 0 1 0 0,0 0-1 0 0,0 1 1 0 0,0-1-1 0 0,0 0 1 0 0,0 1-1 0 0,1-1 1 0 0,1 0-1 0 0,0 1-210 0 0,8 4 11 0 0,-9-3-101 0 0,2 2 36 0 0,5 4-13 0 0,-2 2 16 0 0,0 3 113 0 0,-5-10-121 0 0,-2 1-14 0 0,1 0-55 0 0,0-2-6 0 0,-1 0 1 0 0,0 0-1 0 0,1 0 1 0 0,-1 0-1 0 0,0 0 1 0 0,0 0-1 0 0,0 0 1 0 0,0 0-1 0 0,0 1 1 0 0,0-1-1 0 0,0 0 1 0 0,0 0-1 0 0,0 0 1 0 0,-1 2-1 0 0,-3 19 74 0 0,0 4-64 0 0,-15 74 112 0 0,18-94-107 0 0,-2 20 86 0 0,3-21-94 0 0,-1-1 18 0 0,1 1-1 0 0,0 0 0 0 0,0 0 1 0 0,0-1-1 0 0,0 1 0 0 0,1 0 1 0 0,2 8-1 0 0,3 4 34 0 0,2 1 0 0 0,-7-16-62 0 0,1-1 0 0 0,-1 1 0 0 0,0 0 0 0 0,0-1 0 0 0,1 1 0 0 0,-1-1 0 0 0,0 1 0 0 0,1-1 0 0 0,0 0 0 0 0,-1 0 0 0 0,1 0 0 0 0,0 0 0 0 0,-1 0 0 0 0,1 0 0 0 0,0 0 0 0 0,0 0 0 0 0,0-1 0 0 0,3 2 0 0 0,-2-2 2 0 0,0 0-1 0 0,1 0 1 0 0,-1 0-1 0 0,0-1 1 0 0,0 1-1 0 0,0-1 1 0 0,0 1-1 0 0,0-1 1 0 0,0 0-1 0 0,0 0 1 0 0,3-2-1 0 0,5-3 7 0 0,0-1-1 0 0,0 0 1 0 0,0-1 0 0 0,15-14-1 0 0,121-101-193 0 0,-43 57-184 0 0,-54 37 288 0 0,-41 24 80 0 0,-2 4 0 0 0,-2 4-16 0 0,-4-2-79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42.124"/>
    </inkml:context>
    <inkml:brush xml:id="br0">
      <inkml:brushProperty name="width" value="0.05" units="cm"/>
      <inkml:brushProperty name="height" value="0.05" units="cm"/>
      <inkml:brushProperty name="color" value="#E71224"/>
    </inkml:brush>
  </inkml:definitions>
  <inkml:trace contextRef="#ctx0" brushRef="#br0">70 3 7831 0 0,'4'-3'-74'0'0,"-4"4"580"0"0,-4 5 2242 0 0,-20 25-1984 0 0,24-30-713 0 0,-1 0 1 0 0,0 0-1 0 0,1 0 0 0 0,-1 0 0 0 0,0-1 0 0 0,1 1 0 0 0,-1 0 1 0 0,1 0-1 0 0,-1 0 0 0 0,1 0 0 0 0,0 1 0 0 0,0-1 0 0 0,-1 0 1 0 0,1 0-1 0 0,0 1 0 0 0,-14 148 4393 0 0,2 29-287 0 0,-1 116-2486 0 0,14-266-1643 0 0,0-22 23 0 0,5 32-5 0 0,-4-22-35 0 0,-2-14 15 0 0,0-6-275 0 0,-1-33-2325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42.689"/>
    </inkml:context>
    <inkml:brush xml:id="br0">
      <inkml:brushProperty name="width" value="0.05" units="cm"/>
      <inkml:brushProperty name="height" value="0.05" units="cm"/>
      <inkml:brushProperty name="color" value="#E71224"/>
    </inkml:brush>
  </inkml:definitions>
  <inkml:trace contextRef="#ctx0" brushRef="#br0">348 82 3223 0 0,'7'-4'240'0'0,"-1"-1"2978"0"0,-7 0-2125 0 0,-10-35 1620 0 0,10 37-1867 0 0,-1-1-113 0 0,-8-17 5412 0 0,-1 23-5462 0 0,-30 3-10 0 0,31-4 398 0 0,-40 0-374 0 0,40-1-238 0 0,-2 0-360 0 0,-48 0 63 0 0,50 2-95 0 0,-43 9 23 0 0,47-6-34 0 0,-19 18-34 0 0,24-22-18 0 0,0 0 1 0 0,0-1-1 0 0,0 1 1 0 0,1 0-1 0 0,-1 0 1 0 0,0 0-1 0 0,0 0 1 0 0,1 0-1 0 0,-1 0 1 0 0,1 0-1 0 0,-1 0 1 0 0,0 2-1 0 0,-13 33 87 0 0,3 1 5 0 0,5 2 0 0 0,5-27-69 0 0,-2 14 8 0 0,1 48-1 0 0,2-45-34 0 0,2-3 0 0 0,1-8 0 0 0,-2-17 0 0 0,-1 1-1 0 0,1-1 1 0 0,0 0 0 0 0,-1 1-1 0 0,1-1 1 0 0,0 0-1 0 0,0 0 1 0 0,0 0-1 0 0,0 0 1 0 0,0 0 0 0 0,0 0-1 0 0,1 0 1 0 0,-1 0-1 0 0,0 0 1 0 0,0 0 0 0 0,1-1-1 0 0,-1 1 1 0 0,1 0-1 0 0,-1-1 1 0 0,0 1 0 0 0,1-1-1 0 0,-1 0 1 0 0,1 1-1 0 0,-1-1 1 0 0,2 0-1 0 0,49 0-247 0 0,-11-2 24 0 0,1 3 0 0 0,66 9 0 0 0,-101-8 190 0 0,1 0 0 0 0,0 0 0 0 0,-1 0 0 0 0,1 1 0 0 0,-1 0 0 0 0,0 1 0 0 0,0-1 0 0 0,11 9 0 0 0,-14-9 17 0 0,-1 0 0 0 0,1 0 0 0 0,-1 1-1 0 0,0-1 1 0 0,0 1 0 0 0,0 0 0 0 0,-1-1 0 0 0,1 1 0 0 0,-1 0 0 0 0,0 1 0 0 0,0-1 0 0 0,0 0 0 0 0,-1 1-1 0 0,1-1 1 0 0,-1 1 0 0 0,0 4 0 0 0,1 10 17 0 0,-2-10 7 0 0,0-5 1 0 0,0 0 0 0 0,0 1-1 0 0,0-1 1 0 0,-1 0 0 0 0,0 5 0 0 0,1-2 1 0 0,0-5-2 0 0,0 0 0 0 0,-1 0-1 0 0,1 1 1 0 0,0-1 0 0 0,-1 0 0 0 0,1 0-1 0 0,-1 0 1 0 0,1 0 0 0 0,-1 1 0 0 0,0-1-1 0 0,-2 3 1 0 0,-7 17 140 0 0,8-17 28 0 0,-3 2 7 0 0,-12 19-9 0 0,13-20-45 0 0,-2 0-21 0 0,-17 17-3 0 0,18-17 112 0 0,-4 0-104 0 0,-26 20 0 0 0,26-19 64 0 0,1-3-123 0 0,-39 25 38 0 0,14-11-102 0 0,25-14-127 0 0,5-10-1725 0 0,-12-24-5717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43.235"/>
    </inkml:context>
    <inkml:brush xml:id="br0">
      <inkml:brushProperty name="width" value="0.05" units="cm"/>
      <inkml:brushProperty name="height" value="0.05" units="cm"/>
      <inkml:brushProperty name="color" value="#E71224"/>
    </inkml:brush>
  </inkml:definitions>
  <inkml:trace contextRef="#ctx0" brushRef="#br0">565 88 6911 0 0,'7'-1'58'0'0,"-3"1"21"0"0,1-1-1 0 0,-1 1 1 0 0,1-1 0 0 0,-1-1 0 0 0,0 1 0 0 0,1 0 0 0 0,4-4-1 0 0,-7 2 92 0 0,0 0 0 0 0,0 0-1 0 0,-1 0 1 0 0,0 0 0 0 0,1 0-1 0 0,-1 0 1 0 0,1-7 0 0 0,-1 8 14 0 0,2-20 1400 0 0,-3 21-1499 0 0,0 0 1 0 0,0 0-1 0 0,0 0 0 0 0,0 0 1 0 0,0 0-1 0 0,0 0 1 0 0,0 0-1 0 0,0 0 0 0 0,-1 0 1 0 0,1 0-1 0 0,0 0 1 0 0,-1 0-1 0 0,1 0 0 0 0,-1 0 1 0 0,1 0-1 0 0,-1 0 1 0 0,1 1-1 0 0,-2-2 0 0 0,3 0 163 0 0,-4 4 150 0 0,-7 3 4646 0 0,-34 17-4311 0 0,33-17-58 0 0,0-1-17 0 0,-32 9-58 0 0,32-10-234 0 0,-3 0-101 0 0,-3 0-182 0 0,-49 9 308 0 0,20-5-228 0 0,23-5-31 0 0,-49-1 119 0 0,3-2-55 0 0,1 3-34 0 0,6-1-67 0 0,19 0-18 0 0,32-1 29 0 0,12 1-927 0 0,-1 0 668 0 0,1 0 0 0 0,-1 0-1 0 0,1 0 1 0 0,-1 0 0 0 0,1 0 0 0 0,0 0 0 0 0,-1-1 0 0 0,1 1 0 0 0,0 0 0 0 0,0-1 0 0 0,-1 1 0 0 0,1 0 0 0 0,1 0 0 0 0,-2-1-187 0 0,13 5-6827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43.589"/>
    </inkml:context>
    <inkml:brush xml:id="br0">
      <inkml:brushProperty name="width" value="0.05" units="cm"/>
      <inkml:brushProperty name="height" value="0.05" units="cm"/>
      <inkml:brushProperty name="color" value="#E71224"/>
    </inkml:brush>
  </inkml:definitions>
  <inkml:trace contextRef="#ctx0" brushRef="#br0">297 0 10591 0 0,'2'3'183'0'0,"-1"-2"-125"0"0,-1-1-1 0 0,1 1 1 0 0,-1-1 0 0 0,1 1 0 0 0,-1 0 0 0 0,0-1 0 0 0,1 1 0 0 0,-1 0 0 0 0,0-1-1 0 0,1 1 1 0 0,-1 0 0 0 0,0-1 0 0 0,0 1 0 0 0,0 0 0 0 0,0 0 0 0 0,1-1-1 0 0,-1 3 1100 0 0,-11-4-518 0 0,-32-1 38 0 0,32 2 130 0 0,2-2-449 0 0,0 0 1 0 0,-1 0 0 0 0,-14 0-1 0 0,7 1-68 0 0,4-1 539 0 0,1 3-172 0 0,-34 2-75 0 0,35-2 499 0 0,0 4-737 0 0,-29 15-79 0 0,30-15 209 0 0,6 1-390 0 0,-14 20-62 0 0,18-25-22 0 0,-1-1-1 0 0,1 1 0 0 0,-1-1 1 0 0,1 1-1 0 0,-1-1 0 0 0,1 1 1 0 0,0 0-1 0 0,0-1 0 0 0,-1 1 1 0 0,1-1-1 0 0,0 1 0 0 0,0 0 1 0 0,0-1-1 0 0,-1 1 0 0 0,1 1 1 0 0,0 13-298 0 0,2-7-134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23.029"/>
    </inkml:context>
    <inkml:brush xml:id="br0">
      <inkml:brushProperty name="width" value="0.05" units="cm"/>
      <inkml:brushProperty name="height" value="0.05" units="cm"/>
    </inkml:brush>
  </inkml:definitions>
  <inkml:trace contextRef="#ctx0" brushRef="#br0">1 0 1631 0 0,'0'1'0'0'0,"0"-1"0"0"0,0 0 0 0 0,0 0 0 0 0,0 0 0 0 0,1 1 0 0 0,-1-1 0 0 0,0 0 0 0 0,0 0 0 0 0,0 0 0 0 0,0 0 0 0 0,0 0 0 0 0,0 1 0 0 0,0-1 0 0 0,0 0 0 0 0,0 0 0 0 0,1 0 0 0 0,-1 0 0 0 0,0 0 0 0 0,0 0 0 0 0,0 0 0 0 0,0 0 0 0 0,0 1 0 0 0,1-1 0 0 0,-1 0 0 0 0,0 0 0 0 0,0 0 0 0 0,0 0 0 0 0,0 0 0 0 0,1 0 0 0 0,-1 0 0 0 0,0 0 0 0 0,0 0 0 0 0,0 0 0 0 0,0 0 0 0 0,0 0 0 0 0,1 0 0 0 0,-1 0 0 0 0,0 0 0 0 0,0 0 0 0 0,0 0 0 0 0,0 0 0 0 0,1-1 0 0 0,-1 1 0 0 0,0 0 0 0 0,0 0 0 0 0,0 0 0 0 0,0 0 0 0 0,4-2 0 0 0,6 2 0 0 0,-9 1 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44.997"/>
    </inkml:context>
    <inkml:brush xml:id="br0">
      <inkml:brushProperty name="width" value="0.05" units="cm"/>
      <inkml:brushProperty name="height" value="0.05" units="cm"/>
      <inkml:brushProperty name="color" value="#E71224"/>
    </inkml:brush>
  </inkml:definitions>
  <inkml:trace contextRef="#ctx0" brushRef="#br0">0 1647 8751 0 0,'2'2'270'0'0,"-1"-1"-1"0"0,0 1 0 0 0,0 0 0 0 0,0-1 1 0 0,0 1-1 0 0,-1 0 0 0 0,1 0 1 0 0,0 0-1 0 0,-1-1 0 0 0,1 1 0 0 0,-1 0 1 0 0,1 2-1 0 0,1 3 198 0 0,17 57 1903 0 0,-3 1 0 0 0,15 110 0 0 0,-25-120-2047 0 0,47 280 588 0 0,-52-333-864 0 0,-1 0 26 0 0,0 0 0 0 0,1 1 0 0 0,-1-1 0 0 0,1 0 0 0 0,0 0 0 0 0,-1 0 0 0 0,1 0 0 0 0,0 0 0 0 0,0 0 0 0 0,1 0 0 0 0,-1 0 0 0 0,0 0 0 0 0,1 0 0 0 0,-1 0 0 0 0,3 1 0 0 0,-4-3-67 0 0,0 1-1 0 0,1-1 1 0 0,-1 0 0 0 0,0 0 0 0 0,1 0 0 0 0,-1 0 0 0 0,0 0-1 0 0,1 0 1 0 0,-1-1 0 0 0,0 1 0 0 0,1 0 0 0 0,-1 0 0 0 0,0 0-1 0 0,0 0 1 0 0,1 0 0 0 0,-1 0 0 0 0,0 0 0 0 0,0-1-1 0 0,1 1 1 0 0,-1 0 0 0 0,0 0 0 0 0,0 0 0 0 0,1-1 0 0 0,-1 1-1 0 0,0 0 1 0 0,0 0 0 0 0,0 0 0 0 0,1-1 0 0 0,-1 1-1 0 0,0 0 1 0 0,0-1 0 0 0,0 1 0 0 0,0 0 0 0 0,0-1 0 0 0,5-12 30 0 0,-4 10-14 0 0,38-113 32 0 0,-12 32-33 0 0,13-37 310 0 0,38-193-1 0 0,55-278 561 0 0,-14 283-654 0 0,-62 175-207 0 0,-46 104 36 0 0,-1-1 0 0 0,-1 1 0 0 0,-2-2 0 0 0,6-57 0 0 0,-11 70-63 0 0,0 0 0 0 0,1 1 0 0 0,7-21 0 0 0,-8 32-3 0 0,1 1 0 0 0,-1-1 0 0 0,2 0 0 0 0,-1 1 0 0 0,1 0 0 0 0,0 0 0 0 0,0 0-1 0 0,1 0 1 0 0,-1 1 0 0 0,2 0 0 0 0,5-6 0 0 0,11-7 5 0 0,39-25-1 0 0,-52 37 31 0 0,1 1 0 0 0,0 0 0 0 0,0 1 0 0 0,1 0-1 0 0,-1 1 1 0 0,1 0 0 0 0,14-2 0 0 0,99-2 88 0 0,-58 5-86 0 0,-55 2-37 0 0,19-1 0 0 0,-1-2 0 0 0,56-11 0 0 0,53-15 179 0 0,21-6 82 0 0,-103 20-106 0 0,0 2 1 0 0,2 3-1 0 0,-1 3 0 0 0,93-1 0 0 0,-41 3 81 0 0,133-24 0 0 0,-236 29-233 0 0,192-13 337 0 0,-108 10-312 0 0,137 4 60 0 0,-87 2-48 0 0,-42-2 29 0 0,131-4 510 0 0,179-37-430 0 0,-392 38-154 0 0,0 0 1 0 0,-1 2-1 0 0,1 0 1 0 0,0 0-1 0 0,0 2 1 0 0,-1 0-1 0 0,1 1 1 0 0,-1 0-1 0 0,0 1 0 0 0,1 1 1 0 0,-2 1-1 0 0,1 0 1 0 0,24 14-1 0 0,-33-15-41 0 0,-6-5 37 0 0,0 0 1 0 0,0 1 0 0 0,0-1-1 0 0,1 0 1 0 0,-1 0 0 0 0,0 0 0 0 0,0 0-1 0 0,0 0 1 0 0,0 0 0 0 0,0 0-1 0 0,0 0 1 0 0,0 0 0 0 0,0 0-1 0 0,0 1 1 0 0,0-1 0 0 0,0 0 0 0 0,0 0-1 0 0,0 0 1 0 0,0 0 0 0 0,0 0-1 0 0,0 0 1 0 0,0 0 0 0 0,0 0 0 0 0,0 1-1 0 0,0-1 1 0 0,0 0 0 0 0,0 0-1 0 0,0 0 1 0 0,0 0 0 0 0,0 0-1 0 0,0 0 1 0 0,0 0 0 0 0,0 0 0 0 0,0 0-1 0 0,0 1 1 0 0,0-1 0 0 0,0 0-1 0 0,0 0 1 0 0,0 0 0 0 0,0 0-1 0 0,-1 0 1 0 0,1 0 0 0 0,0 0 0 0 0,0 0-1 0 0,0 0 1 0 0,0 0 0 0 0,0 0-1 0 0,0 0 1 0 0,0 0 0 0 0,0 0-1 0 0,0 1 1 0 0,0-1 0 0 0,-1 0 0 0 0,1 0-1 0 0,0 0 1 0 0,0 0 0 0 0,0 0-1 0 0,0 0 1 0 0,0 0 0 0 0,0 0 0 0 0,0 0-1 0 0,0 0 1 0 0,-1 0 0 0 0,1 0-1 0 0,0 0 1 0 0,0 0 0 0 0,0-1-1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49.288"/>
    </inkml:context>
    <inkml:brush xml:id="br0">
      <inkml:brushProperty name="width" value="0.05" units="cm"/>
      <inkml:brushProperty name="height" value="0.05" units="cm"/>
      <inkml:brushProperty name="color" value="#E71224"/>
    </inkml:brush>
  </inkml:definitions>
  <inkml:trace contextRef="#ctx0" brushRef="#br0">1 68 5063 0 0,'33'-4'1043'0'0,"-5"0"114"0"0,1 1 0 0 0,41 2 0 0 0,-65 2-1225 0 0,1 0-1 0 0,0 0 1 0 0,-1 1 0 0 0,0-1 0 0 0,1 1 0 0 0,-1 1 0 0 0,0-1 0 0 0,8 5 0 0 0,-7-3 499 0 0,0-1-1 0 0,1 0 1 0 0,0 0 0 0 0,8 2 0 0 0,-15-5-378 0 0,1 0 1 0 0,-1 0-1 0 0,0 0 1 0 0,1 0-1 0 0,-1 0 1 0 0,1 0-1 0 0,-1 0 1 0 0,0 0-1 0 0,1 0 1 0 0,-1 0-1 0 0,0 0 1 0 0,1-1-1 0 0,-1 1 1 0 0,1 0-1 0 0,-1 0 1 0 0,0-1-1 0 0,0 1 1 0 0,1 0-1 0 0,-1 0 0 0 0,0-1 1 0 0,1 1-1 0 0,-1 0 1 0 0,0-1-1 0 0,0 1 1 0 0,1 0-1 0 0,-1-1 1 0 0,0 1-1 0 0,0 0 1 0 0,0-1-1 0 0,0 1 1 0 0,0 0-1 0 0,1-1 1 0 0,-1 1-1 0 0,0-1 1 0 0,0 1-1 0 0,0 0 1 0 0,0-1-1 0 0,0 1 0 0 0,0-1 1 0 0,0 1-1 0 0,0-1 1 0 0,0 1-1 0 0,-1 0 1 0 0,1-1-1 0 0,0 0 1 0 0,-3-22 1415 0 0,2 21-1267 0 0,-2-12 747 0 0,1 7-55 0 0,1-1 0 0 0,0 0 1 0 0,-1-8-1 0 0,2 16-847 0 0,1 0 0 0 0,-1-1 0 0 0,0 1 0 0 0,1 0 1 0 0,-1 0-1 0 0,0 0 0 0 0,0 0 0 0 0,1-1 0 0 0,-1 1 0 0 0,0 0 0 0 0,1 0 0 0 0,-1 0 0 0 0,0 0 0 0 0,1 0 0 0 0,-1 0 0 0 0,0 0 0 0 0,1 0 0 0 0,-1 0 0 0 0,0 0 0 0 0,1 0 1 0 0,-1 0-1 0 0,0 0 0 0 0,1 0 0 0 0,-1 0 0 0 0,0 0 0 0 0,1 0 0 0 0,-1 1 0 0 0,0-1 0 0 0,0 0 0 0 0,1 0 0 0 0,-1 0 0 0 0,0 0 0 0 0,1 1 0 0 0,-1-1 0 0 0,13 7 509 0 0,-10-6-507 0 0,-1 1 0 0 0,0 0 1 0 0,1 0-1 0 0,-1 0 0 0 0,0 0 1 0 0,-1 0-1 0 0,4 4 0 0 0,8 10 242 0 0,-13-16-276 0 0,0 1 122 0 0,-1 0-116 0 0,0-1-1 0 0,0 0 0 0 0,0 1 0 0 0,0-1 1 0 0,0 1-1 0 0,0 0 0 0 0,0-1 1 0 0,1 1-1 0 0,-1 0 0 0 0,0 0 1 0 0,0-1-1 0 0,-1 3 0 0 0,-21 24 47 0 0,20-23-54 0 0,1-1 0 0 0,0 0-1 0 0,1 1 1 0 0,-1 0 0 0 0,-1 3 0 0 0,-5 18 70 0 0,0 11 47 0 0,-5 52 1 0 0,-7 37 89 0 0,18-114-197 0 0,-2 3 0 0 0,4-13-21 0 0,-1 1 0 0 0,1-1-1 0 0,-1 0 1 0 0,1 1 0 0 0,0-1 0 0 0,-1 0 0 0 0,1 1-1 0 0,0-1 1 0 0,0 1 0 0 0,0-1 0 0 0,0 1-1 0 0,0-1 1 0 0,0 0 0 0 0,1 1 0 0 0,-1-1-1 0 0,1 2 1 0 0,0-2 2 0 0,0-1 1 0 0,1 0-1 0 0,-1 0 0 0 0,0 0 1 0 0,0 1-1 0 0,1-1 0 0 0,-1 0 1 0 0,0-1-1 0 0,1 1 0 0 0,-1 0 1 0 0,0 0-1 0 0,0 0 0 0 0,0-1 1 0 0,1 1-1 0 0,-1-1 0 0 0,0 1 1 0 0,2-2-1 0 0,2 1 19 0 0,23-7 91 0 0,-6 2-70 0 0,0 1 1 0 0,1 1-1 0 0,26-2 0 0 0,15 5-8 0 0,65-5 171 0 0,-118 3-188 0 0,-1 1 1 0 0,1-1-1 0 0,-1-1 0 0 0,0 0 1 0 0,0 0-1 0 0,12-7 1 0 0,-11 5-11 0 0,0 0 0 0 0,1 1 0 0 0,0 1 0 0 0,14-4 0 0 0,-26 8-5 0 0,1 0-1 0 0,-1 0 1 0 0,0 0 0 0 0,0 0-1 0 0,1 0 1 0 0,-1 0-1 0 0,0 0 1 0 0,0 0 0 0 0,1 0-1 0 0,-1 0 1 0 0,0 0-1 0 0,0 0 1 0 0,1 0 0 0 0,-1 1-1 0 0,0-1 1 0 0,0 0 0 0 0,0 0-1 0 0,1 0 1 0 0,-1 0-1 0 0,0 0 1 0 0,0 1 0 0 0,0-1-1 0 0,1 0 1 0 0,-1 0-1 0 0,0 0 1 0 0,0 1 0 0 0,0-1-1 0 0,0 0 1 0 0,0 0 0 0 0,1 1-1 0 0,-1-1 1 0 0,0 0-1 0 0,0 0 1 0 0,0 1-130 0 0,0 0 1 0 0,0 0-1 0 0,0 0 1 0 0,0 0-1 0 0,-1 0 1 0 0,1-1-1 0 0,0 1 1 0 0,0 0-1 0 0,-1 0 1 0 0,1 0-1 0 0,-1-1 1 0 0,1 1-1 0 0,0 0 1 0 0,-1 0-1 0 0,1-1 0 0 0,-1 1 1 0 0,0 0-1 0 0,1-1 1 0 0,-1 1-1 0 0,0 0 1 0 0,-23 24-1798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49.710"/>
    </inkml:context>
    <inkml:brush xml:id="br0">
      <inkml:brushProperty name="width" value="0.05" units="cm"/>
      <inkml:brushProperty name="height" value="0.05" units="cm"/>
      <inkml:brushProperty name="color" value="#E71224"/>
    </inkml:brush>
  </inkml:definitions>
  <inkml:trace contextRef="#ctx0" brushRef="#br0">59 1 12439 0 0,'14'2'181'0'0,"-11"-2"78"0"0,-1 1-1 0 0,1-1 1 0 0,0 1-1 0 0,-1-1 0 0 0,1 1 1 0 0,-1 0-1 0 0,1 0 1 0 0,-1 0-1 0 0,1 0 1 0 0,2 2-1 0 0,-5-2-137 0 0,1-1 0 0 0,0 1 0 0 0,0 0 0 0 0,-1 0 0 0 0,1 0 0 0 0,-1-1 0 0 0,1 1 0 0 0,-1 0 0 0 0,1 0 0 0 0,-1 0 0 0 0,1 0 0 0 0,-1 0 0 0 0,0 0 0 0 0,1 1 0 0 0,-1 1 48 0 0,0-1 0 0 0,0 1 0 0 0,0-1 0 0 0,0 1 0 0 0,0-1-1 0 0,-1 1 1 0 0,1-1 0 0 0,-2 4 0 0 0,-9 31-112 0 0,-5 13 23 0 0,-45 185 1895 0 0,53-196-1696 0 0,2 0 0 0 0,2 1 0 0 0,2 0 1 0 0,3 53-1 0 0,4-44-41 0 0,2-1 0 0 0,3 0-1 0 0,1-1 1 0 0,29 77 0 0 0,-31-106-274 0 0,-6-16-151 0 0,-2-11-169 0 0,-4-37-3741 0 0,3 38 1132 0 0,-1-10-3858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50.054"/>
    </inkml:context>
    <inkml:brush xml:id="br0">
      <inkml:brushProperty name="width" value="0.05" units="cm"/>
      <inkml:brushProperty name="height" value="0.05" units="cm"/>
      <inkml:brushProperty name="color" value="#E71224"/>
    </inkml:brush>
  </inkml:definitions>
  <inkml:trace contextRef="#ctx0" brushRef="#br0">32 0 8751 0 0,'4'2'258'0'0,"1"2"409"0"0,-10 3-270 0 0,4-6-21 0 0,-3 6-300 0 0,-15 23-66 0 0,17-26 88 0 0,0 1 0 0 0,0 0 0 0 0,1 0 0 0 0,0 0 0 0 0,-1 1 0 0 0,2-1 0 0 0,-1 0-1 0 0,0 0 1 0 0,1 1 0 0 0,0-1 0 0 0,1 0 0 0 0,0 9 0 0 0,1 3 389 0 0,1 117 9096 0 0,-2-130-9527 0 0,-1 0-1 0 0,1 0 1 0 0,0 0 0 0 0,0-1 0 0 0,0 1 0 0 0,0-1 0 0 0,1 1-1 0 0,-1-1 1 0 0,1 1 0 0 0,0-1 0 0 0,0 0 0 0 0,0 0 0 0 0,3 4-1 0 0,0-3 22 0 0,-1 0 0 0 0,1 1 0 0 0,0-2 0 0 0,0 1 0 0 0,0 0 0 0 0,1-1 0 0 0,7 4 0 0 0,1-2 76 0 0,0 0-1 0 0,1 0 1 0 0,0-1-1 0 0,0-1 0 0 0,27 2 1 0 0,60-4 14 0 0,-53-1-193 0 0,-49 0 10 0 0,0 0 0 0 0,0 0 0 0 0,1 0 0 0 0,-1 0 0 0 0,0 0 0 0 0,0 0 0 0 0,0-1 0 0 0,1 1-1 0 0,-1 0 1 0 0,0 0 0 0 0,0 0 0 0 0,0 0 0 0 0,1 0 0 0 0,-1 0 0 0 0,0 0 0 0 0,0 0 0 0 0,0-1 0 0 0,0 1 0 0 0,1 0 0 0 0,-1 0 0 0 0,0 0 0 0 0,0 0-1 0 0,0-1 1 0 0,0 1 0 0 0,0 0 0 0 0,0 0 0 0 0,1 0 0 0 0,-1-1 0 0 0,0 1 0 0 0,0 0 0 0 0,0 0 0 0 0,0 0 0 0 0,0-1 0 0 0,0 1 0 0 0,0 0-1 0 0,0 0 1 0 0,0 0 0 0 0,0-1 0 0 0,0 1 0 0 0,0 0 0 0 0,0 0 0 0 0,0-1 0 0 0,0 1 0 0 0,0 0 0 0 0,-1 0 0 0 0,1 0 0 0 0,0-1 0 0 0,0 1 0 0 0,0 0-1 0 0,0 0 1 0 0,0 0 0 0 0,0 0 0 0 0,-1-1 0 0 0,1 1-223 0 0,-4-4-2268 0 0,-19-16-4971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50.384"/>
    </inkml:context>
    <inkml:brush xml:id="br0">
      <inkml:brushProperty name="width" value="0.05" units="cm"/>
      <inkml:brushProperty name="height" value="0.05" units="cm"/>
      <inkml:brushProperty name="color" value="#E71224"/>
    </inkml:brush>
  </inkml:definitions>
  <inkml:trace contextRef="#ctx0" brushRef="#br0">181 25 9671 0 0,'8'0'906'0'0,"-9"-5"745"0"0,-11-8 1270 0 0,8 8-2971 0 0,3 4 597 0 0,-10 5-387 0 0,-32 15 4 0 0,42-19-157 0 0,1 0-1 0 0,-1 1 1 0 0,0-1 0 0 0,1 0 0 0 0,-1 0-1 0 0,1 0 1 0 0,-1 1 0 0 0,0-1-1 0 0,1 0 1 0 0,-1 1 0 0 0,1-1 0 0 0,-1 0-1 0 0,1 1 1 0 0,-1-1 0 0 0,1 0-1 0 0,-1 1 1 0 0,1-1 0 0 0,0 1 0 0 0,-1-1-1 0 0,1 1 1 0 0,0-1 0 0 0,-1 1-1 0 0,1 0 1 0 0,0-1 0 0 0,0 1 0 0 0,-1 0-1 0 0,-13 55 2462 0 0,-12 92 0 0 0,11-48-1493 0 0,12-86-965 0 0,-35 230 559 0 0,33-191-415 0 0,2 0 0 0 0,7 87 0 0 0,-3-130-152 0 0,-1 1 8 0 0,1 0 1 0 0,1 0-1 0 0,0 1 0 0 0,1-1 1 0 0,5 14-1 0 0,-8-25-13 0 0,0 0 0 0 0,0 0 0 0 0,0 1 1 0 0,0-1-1 0 0,0 0 0 0 0,0 1 0 0 0,0-1 0 0 0,0 0 0 0 0,0 0 0 0 0,0 1 0 0 0,0-1 0 0 0,0 0 0 0 0,0 0 0 0 0,1 1 1 0 0,-1-1-1 0 0,0 0 0 0 0,0 0 0 0 0,0 0 0 0 0,1 1 0 0 0,-1-1 0 0 0,0 0 0 0 0,0 0 0 0 0,0 0 0 0 0,1 0 1 0 0,-1 1-1 0 0,0-1 0 0 0,0 0 0 0 0,1 0 0 0 0,-1 0 0 0 0,0 0 0 0 0,0 0 0 0 0,1 0 0 0 0,-1 0 0 0 0,0 0 0 0 0,0 0 1 0 0,1 0-1 0 0,-1 0 0 0 0,0 0 0 0 0,1 0 0 0 0,5-11-274 0 0,-1-21-332 0 0,-4 11-1211 0 0,-1-2-5534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50.820"/>
    </inkml:context>
    <inkml:brush xml:id="br0">
      <inkml:brushProperty name="width" value="0.05" units="cm"/>
      <inkml:brushProperty name="height" value="0.05" units="cm"/>
      <inkml:brushProperty name="color" value="#E71224"/>
    </inkml:brush>
  </inkml:definitions>
  <inkml:trace contextRef="#ctx0" brushRef="#br0">1116 11 5527 0 0,'0'-1'321'0'0,"0"0"-326"0"0,0 1 1 0 0,0 0 0 0 0,0-1-1 0 0,0 1 1 0 0,0-1-1 0 0,0 1 1 0 0,0 0 0 0 0,0-1-1 0 0,0 1 1 0 0,0 0 0 0 0,0-1-1 0 0,0 1 1 0 0,-1-1-1 0 0,1 1 1 0 0,0 0 0 0 0,0-1-1 0 0,0 1 1 0 0,0 0 0 0 0,-1-1-1 0 0,1 1 1 0 0,0 0-1 0 0,0 0 1 0 0,-1-1 0 0 0,0 1 254 0 0,-1 0 0 0 0,1-1 0 0 0,0 1 0 0 0,0 0 0 0 0,-1 0 0 0 0,1 1 1 0 0,0-1-1 0 0,-1 0 0 0 0,1 0 0 0 0,0 1 0 0 0,0-1 0 0 0,-1 0 0 0 0,1 1 0 0 0,0 0 1 0 0,-1 0-1 0 0,-40 16 599 0 0,31-13-45 0 0,-1 5-11 0 0,-36 28-57 0 0,28-19-234 0 0,10-7-364 0 0,-30 32 509 0 0,6-3-242 0 0,17-18 118 0 0,-107 157 1757 0 0,-114 153 935 0 0,-107 160-1008 0 0,304-428-2036 0 0,5-12-24 0 0,7-9-67 0 0,5-5 0 0 0,8-12-99 0 0,12-20-141 0 0,4-9-140 0 0,1 1 191 0 0,-1-1 0 0 0,1 0 1 0 0,0 1-1 0 0,0-1 1 0 0,0 1-1 0 0,0-1 0 0 0,0 1 1 0 0,2-3-1 0 0,4-8-513 0 0,0-4-1362 0 0,0-1-5044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51.816"/>
    </inkml:context>
    <inkml:brush xml:id="br0">
      <inkml:brushProperty name="width" value="0.05" units="cm"/>
      <inkml:brushProperty name="height" value="0.05" units="cm"/>
      <inkml:brushProperty name="color" value="#E71224"/>
    </inkml:brush>
  </inkml:definitions>
  <inkml:trace contextRef="#ctx0" brushRef="#br0">113 96 4607 0 0,'1'1'223'0'0,"-1"-1"0"0"0,1 1-1 0 0,-1-1 1 0 0,1 1 0 0 0,-1-1-1 0 0,1 0 1 0 0,-1 1 0 0 0,1-1-1 0 0,0 0 1 0 0,-1 0 0 0 0,1 1-1 0 0,-1-1 1 0 0,1 0 0 0 0,0 0-1 0 0,-1 0 1 0 0,1 0 0 0 0,0 0-1 0 0,-1 0 1 0 0,1 0 0 0 0,0 0-1 0 0,-1 0 1 0 0,1 0 0 0 0,0 0-1 0 0,-1 0 1 0 0,1 0 0 0 0,0-1-1 0 0,-1 1 1 0 0,1 0 0 0 0,-1 0-1 0 0,1-1 1 0 0,0 1 0 0 0,-1 0-1 0 0,1-1 1 0 0,-1 1 0 0 0,1-1-1 0 0,-1 1 1 0 0,1-1 0 0 0,-1 1-1 0 0,1-1 1 0 0,3-4 690 0 0,0 0-1 0 0,0-1 1 0 0,5-8-1 0 0,2-3 83 0 0,-7 13-865 0 0,0 0 0 0 0,0 0 0 0 0,0 0 0 0 0,1 1-1 0 0,0-1 1 0 0,-1 1 0 0 0,1 0 0 0 0,0 0 0 0 0,1 1 0 0 0,-1-1-1 0 0,0 1 1 0 0,7-1 0 0 0,-2 1-30 0 0,0 0 0 0 0,0 1 0 0 0,1 0-1 0 0,-1 1 1 0 0,0 0 0 0 0,11 2 0 0 0,-11-1-92 0 0,-1 0 1 0 0,1 1-1 0 0,-1 0 0 0 0,1 1 1 0 0,-1 0-1 0 0,0 0 0 0 0,10 5 1 0 0,-14-5-6 0 0,0 0 1 0 0,0 1 0 0 0,0-1 0 0 0,0 1 0 0 0,-1 0 0 0 0,1 0 0 0 0,-1 1 0 0 0,0-1 0 0 0,0 1-1 0 0,-1 0 1 0 0,0 0 0 0 0,5 8 0 0 0,-8-12-4 0 0,9 20-37 0 0,-9-20 35 0 0,0 0 1 0 0,0 0-1 0 0,0 0 1 0 0,0 0 0 0 0,0 0-1 0 0,0-1 1 0 0,0 1-1 0 0,0 0 1 0 0,-1 0-1 0 0,1 0 1 0 0,0 0-1 0 0,0 0 1 0 0,-1-1 0 0 0,1 1-1 0 0,0 0 1 0 0,-1 0-1 0 0,1-1 1 0 0,-1 1-1 0 0,1 0 1 0 0,-1-1-1 0 0,0 1 1 0 0,1 0 0 0 0,-2 0-1 0 0,-12 5 2 0 0,-40 11 11 0 0,-17 1 32 0 0,58-14-40 0 0,0 1 1 0 0,-22 9-1 0 0,26-8-3 0 0,-1 0 0 0 0,-13 11 0 0 0,22-17 2 0 0,0 1 0 0 0,1 0 0 0 0,-1-1 0 0 0,0 1 0 0 0,1 0 0 0 0,-1-1 0 0 0,0 1 0 0 0,1 0 1 0 0,-1 0-1 0 0,1 0 0 0 0,-1-1 0 0 0,1 1 0 0 0,0 0 0 0 0,-1 0 0 0 0,1 0 0 0 0,0 0 0 0 0,0 0 0 0 0,-1 0 0 0 0,1 0 0 0 0,0 0 0 0 0,0-1 0 0 0,0 1 0 0 0,0 0 0 0 0,0 0 0 0 0,0 0 0 0 0,1 0 0 0 0,-1 0 0 0 0,0 0 0 0 0,0 0 0 0 0,1 0 0 0 0,-1 0 0 0 0,0 0 0 0 0,1-1 0 0 0,-1 1 0 0 0,2 1 1 0 0,-1 0 6 0 0,1 1 1 0 0,0-1 0 0 0,0 0 0 0 0,0 0 0 0 0,0-1 0 0 0,0 1 0 0 0,0 0 0 0 0,3 1 0 0 0,0-1-4 0 0,0-1 0 0 0,0 1-1 0 0,0-1 1 0 0,0 0 0 0 0,1 0 0 0 0,-1-1 0 0 0,0 1 0 0 0,1-1 0 0 0,7-1-1 0 0,-4 1-7 0 0,0 0 0 0 0,15 2-1 0 0,-22-2 3 0 0,0 1 0 0 0,0-1 1 0 0,0 1-1 0 0,0 0 0 0 0,0-1 0 0 0,0 1 0 0 0,0 0 0 0 0,0 0 0 0 0,0 0 0 0 0,0 1 1 0 0,0-1-1 0 0,-1 0 0 0 0,1 1 0 0 0,0-1 0 0 0,1 3 0 0 0,-1-1 0 0 0,-1-1 0 0 0,0 0 0 0 0,0 1 0 0 0,0-1 0 0 0,0 1 0 0 0,0-1 0 0 0,0 1 0 0 0,-1-1 0 0 0,1 1 0 0 0,-1-1 0 0 0,0 1 0 0 0,1 0 0 0 0,-1-1 0 0 0,-1 4 0 0 0,1-1 0 0 0,-1 1 0 0 0,0 0 0 0 0,0 0 0 0 0,-1-1 0 0 0,-2 8 0 0 0,-6 3 0 0 0,-15 13 24 0 0,11-17 94 0 0,-17 9 12 0 0,24-15-2 0 0,-3-3 3 0 0,-28 11 10 0 0,29-10 3 0 0,-2-2 0 0 0,-30 9-9 0 0,31-8 34 0 0,-3 0-97 0 0,-50 8-1 0 0,55-10-63 0 0,0 0-1 0 0,0 0 1 0 0,0-1 0 0 0,0 0 0 0 0,0 0 0 0 0,-9-2-1 0 0,16 1-9 0 0,-1 1 0 0 0,1 0 0 0 0,-1-1-1 0 0,1 0 1 0 0,0 1 0 0 0,-1-1-1 0 0,1 0 1 0 0,0 0 0 0 0,0 0 0 0 0,-1 0-1 0 0,1 0 1 0 0,0 0 0 0 0,0 0 0 0 0,0 0-1 0 0,0 0 1 0 0,0 0 0 0 0,1 0-1 0 0,-1-1 1 0 0,0 1 0 0 0,0-2-1 0 0,1 3-6 0 0,-1-1 0 0 0,1 1 0 0 0,0 0 0 0 0,0-1 0 0 0,0 1 0 0 0,0 0 0 0 0,0-1 0 0 0,0 1 0 0 0,0 0 0 0 0,0 0-1 0 0,0-1 1 0 0,0 1 0 0 0,0 0 0 0 0,0-1 0 0 0,0 1 0 0 0,0 0 0 0 0,0-1 0 0 0,0 1 0 0 0,0 0 0 0 0,0-1-1 0 0,0 1 1 0 0,0 0 0 0 0,0 0 0 0 0,0-1 0 0 0,1 1 0 0 0,-1 0 0 0 0,0 0 0 0 0,0-1 0 0 0,0 1 0 0 0,1 0-1 0 0,-1 0 1 0 0,0-1 0 0 0,1 1 0 0 0,6-5-423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52.486"/>
    </inkml:context>
    <inkml:brush xml:id="br0">
      <inkml:brushProperty name="width" value="0.05" units="cm"/>
      <inkml:brushProperty name="height" value="0.05" units="cm"/>
      <inkml:brushProperty name="color" value="#E71224"/>
    </inkml:brush>
  </inkml:definitions>
  <inkml:trace contextRef="#ctx0" brushRef="#br0">0 3 9215 0 0,'3'1'241'0'0,"-1"0"-1"0"0,0 0 0 0 0,1 0 1 0 0,-1-1-1 0 0,1 1 0 0 0,-1-1 1 0 0,1 1-1 0 0,-1-1 0 0 0,1 0 1 0 0,-1 0-1 0 0,1 0 0 0 0,0 0 1 0 0,-1 0-1 0 0,1-1 0 0 0,-1 1 0 0 0,1-1 1 0 0,3-1-1 0 0,-1 0-166 0 0,0 1 0 0 0,-1 1 0 0 0,1-1 0 0 0,9 0 0 0 0,0 3-1 0 0,1 0 0 0 0,-1 1 0 0 0,0 0 0 0 0,23 10 0 0 0,52 27 1821 0 0,-74-33-1331 0 0,-1 1 1 0 0,23 17-1 0 0,-33-22-503 0 0,0 0 0 0 0,0 1-1 0 0,0-1 1 0 0,-1 1 0 0 0,1 0 0 0 0,-1 0-1 0 0,0 0 1 0 0,0 0 0 0 0,-1 0-1 0 0,1 1 1 0 0,-1 0 0 0 0,3 8 0 0 0,-5-10-56 0 0,1-1 1 0 0,-1 0 0 0 0,0 0-1 0 0,-1 1 1 0 0,1-1 0 0 0,0 0-1 0 0,0 0 1 0 0,-1 1 0 0 0,0-1-1 0 0,1 0 1 0 0,-1 0 0 0 0,0 0-1 0 0,0 0 1 0 0,0 0 0 0 0,-2 3-1 0 0,-11 10-4 0 0,-22 15 15 0 0,18-17 56 0 0,-20 10 3 0 0,29-17-2 0 0,-1 0 10 0 0,-30 17 39 0 0,30-17 20 0 0,0-1 3 0 0,-29 17-2 0 0,29-16 108 0 0,3 0-130 0 0,-24 19-5 0 0,20-15-23 0 0,8-4-40 0 0,0 1 0 0 0,0-1 0 0 0,0 1 1 0 0,1-1-1 0 0,-1 1 0 0 0,-1 13 0 0 0,3-16 17 0 0,1 0 0 0 0,0 0 1 0 0,0 1-1 0 0,0-1 0 0 0,0 0 0 0 0,1 0 0 0 0,0 0 0 0 0,-1 0 1 0 0,1 0-1 0 0,1 0 0 0 0,-1 0 0 0 0,1 0 0 0 0,-1 0 0 0 0,5 5 1 0 0,-3-4-16 0 0,1-1 0 0 0,-1 0 0 0 0,1 0 0 0 0,1 0 0 0 0,-1 0 0 0 0,1 0 0 0 0,-1-1 0 0 0,1 0 0 0 0,0 0 1 0 0,0 0-1 0 0,0-1 0 0 0,0 0 0 0 0,1 0 0 0 0,-1 0 0 0 0,1-1 0 0 0,-1 1 0 0 0,1-1 0 0 0,9 0 0 0 0,10 1 43 0 0,-1-2-1 0 0,50-4 1 0 0,-53 2 0 0 0,5-2-70 0 0,-14 3-2 0 0,1-1 0 0 0,17 1 1 0 0,-27 2-23 0 0,1-1 0 0 0,0 0 0 0 0,-1 1 0 0 0,1 0 1 0 0,-1 0-1 0 0,1 0 0 0 0,-1 0 0 0 0,1 1 0 0 0,-1-1 1 0 0,0 1-1 0 0,1 0 0 0 0,3 3 0 0 0,-6-5-4 0 0,-1 0 0 0 0,0 1 0 0 0,1-1 0 0 0,-1 0 0 0 0,1 0 0 0 0,-1 1 0 0 0,0-1 0 0 0,1 0 0 0 0,-1 1 0 0 0,0-1 0 0 0,0 0 0 0 0,1 1 0 0 0,-1-1 0 0 0,0 1 0 0 0,0-1 0 0 0,1 0 0 0 0,-1 1 0 0 0,0-1 0 0 0,0 1 0 0 0,0-1 0 0 0,0 0 0 0 0,0 1 0 0 0,1-1 0 0 0,-1 1 0 0 0,0-1 0 0 0,0 1 0 0 0,0-1 0 0 0,0 1 0 0 0,0-1 0 0 0,-1 1 0 0 0,1-1 0 0 0,0 1 0 0 0,0-1 0 0 0,-1 1-1 0 0,1-1 0 0 0,-1 0 0 0 0,1 0 0 0 0,-1 1 0 0 0,1-1 0 0 0,-1 0 0 0 0,1 0 0 0 0,-1 0 0 0 0,0 0 0 0 0,1 1 0 0 0,-1-1 0 0 0,1 0 0 0 0,-1 0 0 0 0,1 0 0 0 0,-1 0 0 0 0,1-1 0 0 0,-1 1 0 0 0,0 0 0 0 0,1 0 1 0 0,-1 0-1 0 0,1 0 0 0 0,-1 0 0 0 0,1-1 0 0 0,-1 1 0 0 0,0-1 0 0 0,0 0-56 0 0,-4 0-2355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58.540"/>
    </inkml:context>
    <inkml:brush xml:id="br0">
      <inkml:brushProperty name="width" value="0.05" units="cm"/>
      <inkml:brushProperty name="height" value="0.05" units="cm"/>
      <inkml:brushProperty name="color" value="#E71224"/>
    </inkml:brush>
  </inkml:definitions>
  <inkml:trace contextRef="#ctx0" brushRef="#br0">625 135 6447 0 0,'2'0'88'0'0,"-1"-1"0"0"0,1 0 0 0 0,-1 1 0 0 0,1-1 1 0 0,0 0-1 0 0,-1 0 0 0 0,0 0 0 0 0,1 0 0 0 0,-1 0 0 0 0,0-1 0 0 0,1 1 0 0 0,-1 0 0 0 0,0 0 0 0 0,0-1 0 0 0,1-1 0 0 0,14-29-64 0 0,-3 4-97 0 0,-12 28 67 0 0,-1 0-1 0 0,0-1 1 0 0,0 1-1 0 0,0 0 0 0 0,0-1 1 0 0,1 1-1 0 0,-1 0 1 0 0,0 0-1 0 0,0-1 0 0 0,1 1 1 0 0,-1 0-1 0 0,0 0 1 0 0,0-1-1 0 0,1 1 0 0 0,-1 0 1 0 0,0 0-1 0 0,1 0 1 0 0,-1 0-1 0 0,0-1 0 0 0,1 1 1 0 0,-1 0-1 0 0,0 0 1 0 0,1 0-1 0 0,-1 0 0 0 0,0 0 1 0 0,1 0-1 0 0,-1 0 1 0 0,0 0-1 0 0,1 0 0 0 0,-1 0 1 0 0,0 0-1 0 0,1 0 1 0 0,0 0-1 0 0,0 1-3 0 0,-1 0 0 0 0,1-1 0 0 0,0 1 0 0 0,0 0 0 0 0,0-1 0 0 0,-1 1 0 0 0,1 0 0 0 0,-1 0 0 0 0,1 0 0 0 0,0 0 0 0 0,0 1 0 0 0,10 30 63 0 0,-10-29-20 0 0,-1-3 27 0 0,1 1 0 0 0,-1 0 1 0 0,0 0-1 0 0,0 0 0 0 0,0-1 1 0 0,0 1-1 0 0,0 0 0 0 0,1 0 1 0 0,-1 0-1 0 0,-1-1 0 0 0,1 1 1 0 0,0 0-1 0 0,0 0 0 0 0,0 1 1 0 0,-1-2-1 0 0,1 1-1 0 0,0-1 1 0 0,-1 0 0 0 0,1 0 0 0 0,0 1 0 0 0,-1-1 0 0 0,1 0 0 0 0,0 0 0 0 0,-1 1 0 0 0,1-1 0 0 0,-1 0-1 0 0,1 0 1 0 0,0 0 0 0 0,-1 0 0 0 0,1 0 0 0 0,-1 0 0 0 0,1 0 0 0 0,0 1 0 0 0,-1-1 0 0 0,-1-1 1638 0 0,-9 0-1449 0 0,-32-4-1 0 0,32 4 215 0 0,1 2-254 0 0,-55 9 655 0 0,14-1-640 0 0,38-7 200 0 0,1-3-224 0 0,-37-3 0 0 0,36 3 7 0 0,5-2 28 0 0,-27-11 11 0 0,26 10 2 0 0,-1 0 6 0 0,-29-14 22 0 0,29 13 10 0 0,0 0 2 0 0,-31-15-14 0 0,31 15-61 0 0,1 2-21 0 0,-28-12-7 0 0,27 11 77 0 0,-1 2-206 0 0,-3-2-46 0 0,-40-5 140 0 0,13 3-129 0 0,31 4 576 0 0,-1 2-490 0 0,-31 0-106 0 0,32 0-94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3:59.083"/>
    </inkml:context>
    <inkml:brush xml:id="br0">
      <inkml:brushProperty name="width" value="0.05" units="cm"/>
      <inkml:brushProperty name="height" value="0.05" units="cm"/>
      <inkml:brushProperty name="color" value="#E71224"/>
    </inkml:brush>
  </inkml:definitions>
  <inkml:trace contextRef="#ctx0" brushRef="#br0">578 41 3223 0 0,'20'0'1104'0'0,"-39"0"1836"0"0,-4 3-3022 0 0,0 0 1028 0 0,20-3-887 0 0,1-1 0 0 0,0 1-1 0 0,-1 0 1 0 0,1 0 0 0 0,-1 0-1 0 0,1 0 1 0 0,0 0 0 0 0,-1 0-1 0 0,-3 2 1 0 0,2-1 172 0 0,-1-1 0 0 0,0 1 0 0 0,1-1 1 0 0,-1 1-1 0 0,0-1 0 0 0,1-1 0 0 0,-8 0 0 0 0,-37-3 257 0 0,36 3 0 0 0,3 0-17 0 0,-33-4-72 0 0,32 4-30 0 0,0 0-8 0 0,-56-4 703 0 0,-10 3-120 0 0,14 2 434 0 0,20 1-808 0 0,32-1 1942 0 0,1-1-3740 0 0,-1-1 1077 0 0,5 0 42 0 0,-1 1 0 0 0,1 0 0 0 0,-12-1 1 0 0,17 0 36 0 0,-3-16-184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17:11:23.359"/>
    </inkml:context>
    <inkml:brush xml:id="br0">
      <inkml:brushProperty name="width" value="0.05" units="cm"/>
      <inkml:brushProperty name="height" value="0.05" units="cm"/>
    </inkml:brush>
  </inkml:definitions>
  <inkml:trace contextRef="#ctx0" brushRef="#br0">22 1 1551 0 0,'-1'1'136'0'0,"-1"-1"-136"0"0,1 0 0 0 0,-1 2 0 0 0,1-2 0 0 0,-1 0 0 0 0,0 0 0 0 0,-1 0 0 0 0,0 0 0 0 0,-1 0 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05.160"/>
    </inkml:context>
    <inkml:brush xml:id="br0">
      <inkml:brushProperty name="width" value="0.05" units="cm"/>
      <inkml:brushProperty name="height" value="0.05" units="cm"/>
      <inkml:brushProperty name="color" value="#E71224"/>
    </inkml:brush>
  </inkml:definitions>
  <inkml:trace contextRef="#ctx0" brushRef="#br0">641 107 919 0 0,'2'0'67'0'0,"5"0"42"0"0,-5 0 387 0 0,-1-1-279 0 0,0 0-1 0 0,0 0 1 0 0,0 0-1 0 0,0 0 1 0 0,0 0-1 0 0,0 0 1 0 0,-1 0-1 0 0,1-1 0 0 0,0 1 1 0 0,0 0-1 0 0,-1 0 1 0 0,1-1-1 0 0,-1 1 1 0 0,1-2-1 0 0,2-12 235 0 0,-3 2-437 0 0,-2-2-14 0 0,0 1 16 0 0,-2-3 2416 0 0,6 19-1984 0 0,6 9 0 0 0,-6-8-38 0 0,0-1-165 0 0,6 6-76 0 0,-6-6 435 0 0,-2-2-568 0 0,0 1 0 0 0,0-1 1 0 0,1 1-1 0 0,-1-1 0 0 0,0 0 0 0 0,0 1 0 0 0,0-1 0 0 0,0 0 0 0 0,1 1 0 0 0,-1-1 0 0 0,0 0 0 0 0,0 1 0 0 0,1-1 0 0 0,-1 0 0 0 0,0 0 1 0 0,0 1-1 0 0,1-1 0 0 0,9-6 8501 0 0,-16 3-8732 0 0,-15-9-42 0 0,16 9 198 0 0,-2 0 313 0 0,-20-8 22 0 0,21 9 260 0 0,-32-2-154 0 0,27 3-322 0 0,1 0 142 0 0,1 1-81 0 0,-1-1-104 0 0,5 1-2 0 0,-1-1-1 0 0,1 1 0 0 0,0 1 0 0 0,0-1 1 0 0,0 1-1 0 0,-8 2 0 0 0,2 0-21 0 0,5-1 2 0 0,0-1 0 0 0,-1 0 0 0 0,1 0 0 0 0,0 0 0 0 0,-10-1 0 0 0,-37 2 65 0 0,-1-3-1 0 0,5-2 83 0 0,36 1-131 0 0,3 1 58 0 0,2 1-15 0 0,-25-2-48 0 0,16 1 22 0 0,-27 3-36 0 0,40-2-11 0 0,0 0 0 0 0,-1 1 0 0 0,1-1 0 0 0,0 1 1 0 0,0 1-1 0 0,0-1 0 0 0,0 0 0 0 0,0 1 0 0 0,-6 3 0 0 0,6-2 6 0 0,0 1 1 0 0,0-1 0 0 0,1 1-1 0 0,0 0 1 0 0,-1 0 0 0 0,-3 7-1 0 0,7-11-7 0 0,-8 15 54 0 0,-4 20-44 0 0,-7 16 43 0 0,5-14-42 0 0,-4 5-11 0 0,5 2 0 0 0,12-39 0 0 0,0 0 0 0 0,0 0 0 0 0,0 1 0 0 0,1-1 0 0 0,0 9 0 0 0,1-11-2 0 0,-1-1 0 0 0,1 1 0 0 0,0 0 0 0 0,0-1 0 0 0,0 1 0 0 0,0-1 0 0 0,2 3 0 0 0,3 3-72 0 0,-2-4 49 0 0,-3-2 13 0 0,1 0 0 0 0,0-1 0 0 0,-1 1 0 0 0,1-1 0 0 0,0 1-1 0 0,0-1 1 0 0,0 0 0 0 0,4 2 0 0 0,18 11-124 0 0,-7-2 71 0 0,1-2-1 0 0,0 0 1 0 0,1-2-1 0 0,-1 0 1 0 0,2-1 0 0 0,-1 0-1 0 0,1-2 1 0 0,0 0-1 0 0,0-2 1 0 0,0 0-1 0 0,34 0 1 0 0,12-6 265 0 0,-30 0-209 0 0,0 2-1 0 0,0 1 1 0 0,42 6 0 0 0,-63-4-80 0 0,-10-2 40 0 0,0 1 1 0 0,0 0-1 0 0,0 0 0 0 0,0 0 1 0 0,0 0-1 0 0,0 1 0 0 0,0 0 1 0 0,8 4-1 0 0,10 9 28 0 0,-19-11 20 0 0,-1 0-8 0 0,1 2-39 0 0,3 8 50 0 0,-5-3 51 0 0,-1 19-14 0 0,0-23 83 0 0,-3 2 10 0 0,-1 1-89 0 0,2-5 0 0 0,-1 1-1 0 0,1-1 1 0 0,0 0 0 0 0,0 8-1 0 0,-4-4 86 0 0,-14 28 0 0 0,15-28 0 0 0,-5 0-8 0 0,-24 25-34 0 0,18-21-20 0 0,6-7-44 0 0,5-2-4 0 0,-1-1 1 0 0,0 0 0 0 0,0 0-1 0 0,0 0 1 0 0,-9 3-1 0 0,4-1 11 0 0,4-1 4 0 0,0-1 1 0 0,-1 0-1 0 0,1 0 0 0 0,-12 2 0 0 0,7-1 2 0 0,-34 9 132 0 0,34-9-142 0 0,1-1 8 0 0,0 0 0 0 0,-18 2-1 0 0,-33 5 59 0 0,50-7-78 0 0,3-1 6 0 0,0 0 0 0 0,0-1 0 0 0,-15 1 0 0 0,-37 2 63 0 0,5-3-2 0 0,45-1-69 0 0,-30-3 71 0 0,4-1-2 0 0,20 3-13 0 0,-10 0-65 0 0,25 1-12 0 0,3 1-4 0 0,7 0-32 0 0,18 1-700 0 0,31-1 0 0 0,-38-2-177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16.905"/>
    </inkml:context>
    <inkml:brush xml:id="br0">
      <inkml:brushProperty name="width" value="0.05" units="cm"/>
      <inkml:brushProperty name="height" value="0.05" units="cm"/>
      <inkml:brushProperty name="color" value="#E71224"/>
    </inkml:brush>
  </inkml:definitions>
  <inkml:trace contextRef="#ctx0" brushRef="#br0">420 0 2759 0 0,'0'1'248'0'0,"0"0"0"0"0,1 0 0 0 0,-1 0 0 0 0,0 0 0 0 0,0 0 0 0 0,1 0 0 0 0,-1 0-1 0 0,0 0 1 0 0,1 0 0 0 0,-1 0 0 0 0,1-1 0 0 0,0 2 0 0 0,-1-1-210 0 0,0-1 0 0 0,1 0 0 0 0,-1 0 1 0 0,0 0-1 0 0,0 1 0 0 0,0-1 0 0 0,0 0 0 0 0,0 0 1 0 0,1 0-1 0 0,-1 0 0 0 0,0 1 0 0 0,0-1 0 0 0,0 0 1 0 0,0 0-1 0 0,1 0 0 0 0,-1 0 0 0 0,0 0 0 0 0,0 0 1 0 0,0 0-1 0 0,1 0 0 0 0,-1 0 0 0 0,0 1 0 0 0,0-1 1 0 0,1 0-1 0 0,-1 0 0 0 0,0 0 0 0 0,0 0 0 0 0,0 0 1 0 0,1 0-1 0 0,-1-1 0 0 0,0 1 0 0 0,0 0 0 0 0,0 0 1 0 0,1 0-1 0 0,-1 0 0 0 0,0 0 0 0 0,0 0 0 0 0,0 0 1 0 0,1 0-1 0 0,-1 0 0 0 0,0-1 0 0 0,0 1 0 0 0,0 0 1 0 0,1 0-1 0 0,-1 0 0 0 0,0 0 0 0 0,0-1 0 0 0,0 1 45 0 0,0 0-1 0 0,1 0 1 0 0,-1-1-1 0 0,0 1 1 0 0,0 0-1 0 0,0 0 1 0 0,0-1-1 0 0,1 1 1 0 0,-1 0-1 0 0,0 0 1 0 0,0 0-1 0 0,0 0 1 0 0,1 0-1 0 0,-1-1 1 0 0,0 1-1 0 0,0 0 1 0 0,0 0-1 0 0,1 0 1 0 0,-1 0-1 0 0,0 0 1 0 0,0 0-1 0 0,1 0 1 0 0,-1 0-1 0 0,0 0 1 0 0,0 0-1 0 0,1 0 1 0 0,-1 0-1 0 0,0 0 1 0 0,1 0-1 0 0,-1 0 1 0 0,0 0-1 0 0,0 0 1 0 0,1 0-1 0 0,7 8 1325 0 0,5 17-495 0 0,-11-21-594 0 0,2 4 46 0 0,0 0 0 0 0,1-1 0 0 0,0 0 0 0 0,8 10 0 0 0,-12-15-183 0 0,1 0 0 0 0,0-1-1 0 0,0 1 1 0 0,-1-1 0 0 0,1 1-1 0 0,0-1 1 0 0,0 1 0 0 0,0-1-1 0 0,0 0 1 0 0,1 0 0 0 0,-1 0-1 0 0,0 0 1 0 0,0 0 0 0 0,1-1-1 0 0,-1 1 1 0 0,0-1 0 0 0,1 1-1 0 0,-1-1 1 0 0,1 0 0 0 0,4 0-1 0 0,-6-1-99 0 0,0 1 0 0 0,0-1 0 0 0,0 1 0 0 0,0-1 0 0 0,0 0 0 0 0,0 1 0 0 0,0-1 0 0 0,0 0 0 0 0,0 0 0 0 0,0 0 0 0 0,-1 1 0 0 0,1-1 0 0 0,0 0 0 0 0,-1 0 0 0 0,1 0 0 0 0,0 0 0 0 0,-1-1 0 0 0,1 1 0 0 0,0-2 0 0 0,-1 2-51 0 0,0 1 0 0 0,1-1 0 0 0,-1 0 0 0 0,0 1-1 0 0,0-1 1 0 0,1 0 0 0 0,-1 0 0 0 0,0 1 0 0 0,0-1 0 0 0,0 0 0 0 0,0 0 0 0 0,0 0-1 0 0,0 1 1 0 0,0-1 0 0 0,0 0 0 0 0,0 0 0 0 0,-1 1 0 0 0,1-1 0 0 0,0 0 0 0 0,0 1-1 0 0,-1-1 1 0 0,1 0 0 0 0,0 1 0 0 0,-1-1 0 0 0,1 0 0 0 0,-1 1 0 0 0,1-1 0 0 0,-1 0 0 0 0,1 1-1 0 0,-1-1 1 0 0,0 0 0 0 0,-25 4 642 0 0,3-9-489 0 0,14 4-169 0 0,1 0 1 0 0,-1 0 0 0 0,0 1-1 0 0,-13 0 1 0 0,-24-4-15 0 0,42 5 3 0 0,-8-2 10 0 0,1-1 1 0 0,-17-5-1 0 0,24 6-2 0 0,-22-6 15 0 0,20 6 54 0 0,-2 0 0 0 0,-24-8-53 0 0,24 7 26 0 0,-2 10 0 0 0,-31 18-42 0 0,17-11-11 0 0,-23 3 0 0 0,45-16 0 0 0,1 0 0 0 0,-1-1 0 0 0,0 0 0 0 0,1 1 0 0 0,-1-1 0 0 0,0 0 0 0 0,1 0 0 0 0,-1 0 0 0 0,0 0 0 0 0,1 0 0 0 0,-1 0 0 0 0,0-1 0 0 0,1 1 0 0 0,-1-1 0 0 0,0 1 0 0 0,1-1 0 0 0,-1 1 0 0 0,1-1 0 0 0,-2-1 0 0 0,2 2 0 0 0,1-1 0 0 0,-1 1 0 0 0,1 0 0 0 0,-1-1 0 0 0,0 1 0 0 0,1 0 0 0 0,-1-1 0 0 0,1 1 0 0 0,-1 0 0 0 0,1 0 0 0 0,-1 0 0 0 0,0 0 0 0 0,1 0 0 0 0,-1-1 0 0 0,0 1 0 0 0,1 0 0 0 0,-1 0 0 0 0,1 0 0 0 0,-1 1 0 0 0,0-1 0 0 0,1 0 0 0 0,-1 0 0 0 0,1 0 0 0 0,-1 0 0 0 0,0 1 0 0 0,1-1 0 0 0,-1 0 0 0 0,1 0 0 0 0,-1 1 0 0 0,1-1 0 0 0,-1 0 0 0 0,1 1 0 0 0,-1-1 0 0 0,1 1 0 0 0,-1 0 0 0 0,0 0 2 0 0,0 0-1 0 0,1 0 1 0 0,-1 0 0 0 0,0 0-1 0 0,1 1 1 0 0,-1-1 0 0 0,1 0-1 0 0,-1 0 1 0 0,1 1 0 0 0,0-1-1 0 0,-1 0 1 0 0,1 1-1 0 0,0-1 1 0 0,0 0 0 0 0,0 1-1 0 0,0-1 1 0 0,0 1 0 0 0,0-1-1 0 0,1 0 1 0 0,-1 1 0 0 0,0-1-1 0 0,1 0 1 0 0,-1 0 0 0 0,1 1-1 0 0,-1-1 1 0 0,1 0-1 0 0,0 0 1 0 0,-1 0 0 0 0,1 0-1 0 0,0 1 1 0 0,0-1 0 0 0,0 0-1 0 0,0 0 1 0 0,0-1 0 0 0,0 1-1 0 0,0 0 1 0 0,0 0-1 0 0,2 1 1 0 0,-3-1 1 0 0,1-1 0 0 0,-1 1 0 0 0,0 0 0 0 0,0 0 0 0 0,1 0 0 0 0,-1 0 0 0 0,0 0 0 0 0,0 0 0 0 0,0 0 0 0 0,0 0 0 0 0,0 0 0 0 0,-1 0 0 0 0,1-1 0 0 0,0 1 0 0 0,0 0 0 0 0,-1 0 0 0 0,1 0 0 0 0,0 0 0 0 0,-1 1 0 0 0,0-1 1 0 0,0 10-4 0 0,0-1 0 0 0,0 0 0 0 0,1 0 0 0 0,1 0 0 0 0,0 0 0 0 0,0 0 0 0 0,1 0 0 0 0,0 0 0 0 0,0 0 0 0 0,1-1 0 0 0,1 1 0 0 0,-1-1 0 0 0,2 1 0 0 0,-1-1 0 0 0,9 11 0 0 0,-11-17 0 0 0,-1-1 0 0 0,1 0 1 0 0,0 0-1 0 0,0 0 0 0 0,0-1 0 0 0,1 1 0 0 0,-1 0 0 0 0,0-1 0 0 0,1 1 0 0 0,-1-1 1 0 0,1 0-1 0 0,-1 0 0 0 0,1 0 0 0 0,-1 0 0 0 0,1 0 0 0 0,4 0 0 0 0,3 0-5 0 0,1 0 0 0 0,-1-1 0 0 0,13-1 0 0 0,14 0-118 0 0,-24 2 93 0 0,9 0-1 0 0,-1 1 0 0 0,41 9-1 0 0,-56-10 23 0 0,0 1 0 0 0,-1 0-1 0 0,1 0 1 0 0,-1 1 0 0 0,1 0 0 0 0,-1 0-1 0 0,0 0 1 0 0,0 0 0 0 0,0 1-1 0 0,0 0 1 0 0,-1 0 0 0 0,1 0 0 0 0,-1 0-1 0 0,0 1 1 0 0,4 7 0 0 0,-4-6 7 0 0,0 1-1 0 0,0 0 1 0 0,-1 0 0 0 0,0 0 0 0 0,3 11-1 0 0,-6-16 4 0 0,1 1-1 0 0,-1 0 0 0 0,1 1 0 0 0,-1-1 0 0 0,0 0 0 0 0,0 0 1 0 0,0 0-1 0 0,-1 0 0 0 0,1 0 0 0 0,-1 0 0 0 0,0 0 0 0 0,0 0 1 0 0,0-1-1 0 0,0 1 0 0 0,0 0 0 0 0,-3 4 0 0 0,-7 6 0 0 0,-28 26 0 0 0,29-31 5 0 0,0 0-1 0 0,-1 0 1 0 0,-15 7 0 0 0,-34 12 83 0 0,47-22-4 0 0,1-4-12 0 0,-35 3-2 0 0,24-4 16 0 0,-32-9-12 0 0,10-3 17 0 0,30 7-52 0 0,-36-15 117 0 0,46 18-138 0 0,-3-1-7 0 0,-2-2-11 0 0,0 1 0 0 0,-12-4 0 0 0,20 9-27 0 0,5 3-43 0 0,5 3-141 0 0,-6-6 140 0 0,8 5-1185 0 0,0 0 0 0 0,1-1 1 0 0,16 5-1 0 0,-13-6-5358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17.669"/>
    </inkml:context>
    <inkml:brush xml:id="br0">
      <inkml:brushProperty name="width" value="0.05" units="cm"/>
      <inkml:brushProperty name="height" value="0.05" units="cm"/>
      <inkml:brushProperty name="color" value="#E71224"/>
    </inkml:brush>
  </inkml:definitions>
  <inkml:trace contextRef="#ctx0" brushRef="#br0">182 16 455 0 0,'12'-16'7339'0'0,"-41"39"-3431"0"0,-9 3-3563 0 0,29-20 269 0 0,1 2-356 0 0,-22 25-2 0 0,23-25 471 0 0,0 1-228 0 0,-22 30 11 0 0,21-29 465 0 0,5 0-518 0 0,1-5-410 0 0,-3 7 217 0 0,1 0 0 0 0,0-1 0 0 0,1 1 0 0 0,0 0 0 0 0,-1 23 0 0 0,4-29-99 0 0,0 0 1 0 0,0-1-1 0 0,1 1 0 0 0,0-1 0 0 0,0 1 1 0 0,0-1-1 0 0,1 1 0 0 0,0-1 1 0 0,4 9-1 0 0,-3-8 10 0 0,1 0 1 0 0,1-1 0 0 0,-1 1-1 0 0,1-1 1 0 0,0 0-1 0 0,0 0 1 0 0,7 5-1 0 0,-8-7-126 0 0,0 1 0 0 0,1-1 0 0 0,-1 0-1 0 0,1-1 1 0 0,0 1 0 0 0,0-1 0 0 0,0 0-1 0 0,6 2 1 0 0,-8-3-20 0 0,1-1-1 0 0,-1 1 1 0 0,1-1 0 0 0,-1 0-1 0 0,1 0 1 0 0,-1 0 0 0 0,1 0-1 0 0,-1-1 1 0 0,1 1 0 0 0,-1-1-1 0 0,1 0 1 0 0,-1 0 0 0 0,6-3-1 0 0,11-4 173 0 0,31-8 0 0 0,-35 12-189 0 0,1-1-1 0 0,-1-1 1 0 0,24-12-1 0 0,-36 16-11 0 0,0 0 0 0 0,-1-1 0 0 0,1 1 0 0 0,-1-1 0 0 0,1 0 0 0 0,-1 0 0 0 0,0 0 0 0 0,-1-1 0 0 0,1 1 0 0 0,0-1 0 0 0,-1 1 0 0 0,0-1 0 0 0,0 0 0 0 0,0 0 0 0 0,2-6 0 0 0,-2 4 0 0 0,-1-1 0 0 0,0 1 0 0 0,0-1 0 0 0,0 1 0 0 0,-1-1 0 0 0,0 1 0 0 0,-1-1 0 0 0,1 1 0 0 0,-3-10 0 0 0,-1 0 0 0 0,-1 0 0 0 0,-1 0 0 0 0,0 0 0 0 0,-1 1 0 0 0,0 0 0 0 0,-2 1 0 0 0,-12-18 0 0 0,19 29 0 0 0,-2-3 0 0 0,-1 0 0 0 0,0 0 0 0 0,-8-8 0 0 0,12 14 0 0 0,0-1 0 0 0,0 0 0 0 0,0 0 0 0 0,0 0 0 0 0,0 0 0 0 0,0 1 0 0 0,0-1 0 0 0,0 1 0 0 0,0-1 0 0 0,-1 1 0 0 0,1-1 0 0 0,0 1 0 0 0,0-1 0 0 0,-1 1 0 0 0,1 0 0 0 0,0 0 0 0 0,-1 0 0 0 0,1 0 0 0 0,0 0 0 0 0,-1 0 0 0 0,1 0 0 0 0,0 0 0 0 0,0 0 0 0 0,-1 1 0 0 0,1-1 0 0 0,0 1 0 0 0,-2 0 0 0 0,-11 11 0 0 0,7-5 0 0 0,0-1 0 0 0,0 0 0 0 0,-17 10 0 0 0,17-12 0 0 0,-1-1 0 0 0,1-1 0 0 0,0 1 0 0 0,-1-1 0 0 0,-8 1 0 0 0,14-3 1 0 0,0 1 0 0 0,0-1 0 0 0,0 0-1 0 0,1 0 1 0 0,-1 0 0 0 0,0 0 0 0 0,0 0 0 0 0,0 0 0 0 0,0 0-1 0 0,1-1 1 0 0,-1 1 0 0 0,0-1 0 0 0,0 1 0 0 0,1-1-1 0 0,-1 0 1 0 0,0 1 0 0 0,1-1 0 0 0,-3-2 0 0 0,3 3-16 0 0,0-1 0 0 0,0 0 1 0 0,0 1-1 0 0,0-1 1 0 0,0 1-1 0 0,0-1 0 0 0,0 1 1 0 0,0 0-1 0 0,0-1 0 0 0,0 1 1 0 0,0 0-1 0 0,-2 0 0 0 0,4 0-198 0 0,0 0-1 0 0,0 0 1 0 0,0 1-1 0 0,0-1 1 0 0,0 1-1 0 0,0-1 1 0 0,0 1-1 0 0,0-1 1 0 0,0 1-1 0 0,-1 0 1 0 0,1-1-1 0 0,0 1 1 0 0,0 0-1 0 0,1 1 1 0 0,2 2-880 0 0,3 2-637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19.448"/>
    </inkml:context>
    <inkml:brush xml:id="br0">
      <inkml:brushProperty name="width" value="0.05" units="cm"/>
      <inkml:brushProperty name="height" value="0.05" units="cm"/>
      <inkml:brushProperty name="color" value="#E71224"/>
    </inkml:brush>
  </inkml:definitions>
  <inkml:trace contextRef="#ctx0" brushRef="#br0">220 17 1375 0 0,'29'4'2045'0'0,"-17"-3"-1803"0"0,3 0 747 0 0,29-1-1 0 0,-39 0-286 0 0,1-1-1 0 0,-1 0 0 0 0,1 0 1 0 0,-1-1-1 0 0,0 1 0 0 0,0-1 1 0 0,0 0-1 0 0,9-5 0 0 0,-13 6-557 0 0,0 1 0 0 0,0-1-1 0 0,0 0 1 0 0,0 1 0 0 0,0 0-1 0 0,0-1 1 0 0,0 1 0 0 0,0 0-1 0 0,0-1 1 0 0,0 1 0 0 0,0 0-1 0 0,0 0 1 0 0,0 0 0 0 0,0 0-1 0 0,0 0 1 0 0,0 0 0 0 0,0 0-1 0 0,0 0 1 0 0,0 0 0 0 0,0 1-1 0 0,0-1 1 0 0,1 0 0 0 0,0 2-1 0 0,-2-2-128 0 0,0 0 0 0 0,1 0 0 0 0,-1 0-1 0 0,0 0 1 0 0,0 1 0 0 0,0-1 0 0 0,0 0 0 0 0,0 0-1 0 0,0 0 1 0 0,0 0 0 0 0,0 0 0 0 0,0 1 0 0 0,0-1-1 0 0,0 0 1 0 0,-1 0 0 0 0,1 0 0 0 0,0 0 0 0 0,0 0 0 0 0,0 1-1 0 0,0-1 1 0 0,0 0 0 0 0,0 0 0 0 0,0 0 0 0 0,0 0-1 0 0,0 0 1 0 0,0 0 0 0 0,0 0 0 0 0,-1 1 0 0 0,1-1-1 0 0,0 0 1 0 0,0 0 0 0 0,0 0 0 0 0,0 0 0 0 0,0 0-1 0 0,0 0 1 0 0,-1 0 0 0 0,1 0 0 0 0,0 0 0 0 0,0 0-1 0 0,0 0 1 0 0,0 0 0 0 0,0 0 0 0 0,0 0 0 0 0,-1 0-1 0 0,1 0 1 0 0,0 0 0 0 0,0 0 0 0 0,0 0 0 0 0,0 0-1 0 0,0 0 1 0 0,-1 0 0 0 0,1 0 0 0 0,0 0 0 0 0,0 0-1 0 0,0 0 1 0 0,-12 1 33 0 0,11-1 19 0 0,-23 1 193 0 0,22-1 146 0 0,-7-1-176 0 0,-26-2-10 0 0,27 2 103 0 0,-3 1-178 0 0,-33-3-6 0 0,33 2 82 0 0,0 2-117 0 0,-43 2 420 0 0,42 0-398 0 0,-3 0-72 0 0,2-1 65 0 0,0 1-1 0 0,-16 6 1 0 0,28-9-72 0 0,1 0 0 0 0,-1 1 0 0 0,1-1 0 0 0,-1 0 0 0 0,1 0 0 0 0,-1 1-1 0 0,1-1 1 0 0,-1 0 0 0 0,1 1 0 0 0,-1-1 0 0 0,1 1 0 0 0,-1-1 0 0 0,1 0 0 0 0,0 1 0 0 0,-1-1 0 0 0,0 2-1 0 0,0-1 576 0 0,-1-4-309 0 0,-27 10-313 0 0,27-7 0 0 0,0 0 0 0 0,0 1 0 0 0,0-1 0 0 0,0 1 0 0 0,0 0 0 0 0,1-1 0 0 0,-1 1 0 0 0,0 0 0 0 0,0 0 0 0 0,1 0 0 0 0,-1 0 0 0 0,1 0 0 0 0,-1 1 0 0 0,1-1 0 0 0,-1 0 0 0 0,1 1 0 0 0,0-1 0 0 0,0 1 0 0 0,0-1 0 0 0,-1 1 0 0 0,0 3 0 0 0,1-2 0 0 0,0 1 0 0 0,0-1 0 0 0,1 1 0 0 0,-1-1 0 0 0,1 1 0 0 0,0-1 0 0 0,0 1 0 0 0,0-1 0 0 0,0 1 0 0 0,1-1 0 0 0,0 5 0 0 0,6 19-26 0 0,-4-18 18 0 0,-1-1 1 0 0,0 0-1 0 0,-1 0 1 0 0,1 12-1 0 0,-2-20 6 0 0,0 1-1 0 0,0 0 0 0 0,1 0 1 0 0,-1-1-1 0 0,0 1 0 0 0,0 0 1 0 0,1 0-1 0 0,-1-1 0 0 0,0 1 1 0 0,1 0-1 0 0,-1-1 0 0 0,1 1 1 0 0,-1 0-1 0 0,1-1 0 0 0,-1 1 1 0 0,1-1-1 0 0,-1 1 0 0 0,1 0 1 0 0,0-1-1 0 0,-1 0 0 0 0,1 1 1 0 0,0-1-1 0 0,-1 1 0 0 0,1-1 1 0 0,1 1-1 0 0,25 6 12 0 0,-10-3-13 0 0,1 3-38 0 0,-1 0 0 0 0,21 14 0 0 0,-22-13-100 0 0,-1 1 1 0 0,1-2 0 0 0,17 6-1 0 0,-30-12 140 0 0,1 0-1 0 0,-1 0 1 0 0,0 0-1 0 0,1 1 1 0 0,-1 0-1 0 0,0-1 1 0 0,0 1-1 0 0,0 0 1 0 0,0 1-1 0 0,-1-1 1 0 0,1 0-1 0 0,-1 1 1 0 0,1-1-1 0 0,-1 1 1 0 0,0 0-1 0 0,0 0 1 0 0,0 0-1 0 0,0 0 1 0 0,0 0-1 0 0,-1 0 1 0 0,0 1-1 0 0,1-1 1 0 0,0 6-1 0 0,2 3 3 0 0,-1-1 0 0 0,-1 1-1 0 0,2 16 1 0 0,-4-23 1 0 0,0 0 0 0 0,0 0 0 0 0,0 0 0 0 0,-1 0 1 0 0,1 0-1 0 0,-1 0 0 0 0,0-1 0 0 0,-1 1 0 0 0,1 0 0 0 0,-4 5 0 0 0,5-8 436 0 0,-11 4-297 0 0,-30 20 18 0 0,31-19 336 0 0,-2-4-368 0 0,-36 12-20 0 0,36-11 100 0 0,1-1-131 0 0,-34 8-47 0 0,23-7 26 0 0,-40 2-41 0 0,53-3 18 0 0,8-3-224 0 0,0 1 0 0 0,-1-1 0 0 0,1 1 0 0 0,0-1 1 0 0,0 0-1 0 0,0 0 0 0 0,-1 1 0 0 0,1-1 0 0 0,0 0 0 0 0,0 0 0 0 0,-1 0 0 0 0,1 0 0 0 0,0-1 0 0 0,0 1 0 0 0,-2-1 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24.058"/>
    </inkml:context>
    <inkml:brush xml:id="br0">
      <inkml:brushProperty name="width" value="0.05" units="cm"/>
      <inkml:brushProperty name="height" value="0.05" units="cm"/>
      <inkml:brushProperty name="color" value="#E71224"/>
    </inkml:brush>
  </inkml:definitions>
  <inkml:trace contextRef="#ctx0" brushRef="#br0">131 270 2759 0 0,'0'-3'207'0'0,"0"-10"-95"0"0,0 10 1177 0 0,-3-1-930 0 0,-59-68-1475 0 0,49 57 1223 0 0,10 11 387 0 0,25-5 8494 0 0,-14 0-2061 0 0,-13 6-6630 0 0,-16-9-31 0 0,15 9 140 0 0,2 0-342 0 0,-14-9 6 0 0,13 9 430 0 0,5 0-374 0 0,0 1-98 0 0,0-1 19 0 0,0 0 1 0 0,0-1 0 0 0,1 1-1 0 0,-1 0 1 0 0,1 0-1 0 0,-1 0 1 0 0,1 0 0 0 0,2-5-1 0 0,0 2-37 0 0,-1 1 0 0 0,1 1 0 0 0,0-1 0 0 0,0 0 0 0 0,1 1 0 0 0,4-6 0 0 0,-6 9-11 0 0,0-1 1 0 0,0 1-1 0 0,0-1 0 0 0,0 1 1 0 0,1 0-1 0 0,-1-1 0 0 0,0 1 1 0 0,5-1-1 0 0,7-1 5 0 0,0 0 0 0 0,0 0-1 0 0,1 2 1 0 0,-1 0 0 0 0,0 0 0 0 0,1 2 0 0 0,-1 0-1 0 0,0 0 1 0 0,1 1 0 0 0,-1 1 0 0 0,0 0-1 0 0,-1 1 1 0 0,1 1 0 0 0,0 0 0 0 0,-1 1-1 0 0,24 14 1 0 0,-20-9 7 0 0,8 8 31 0 0,0 2-31 0 0,-3-1-11 0 0,-4 0 0 0 0,-1 4 0 0 0,-16-21 0 0 0,0 0 0 0 0,0 1 0 0 0,0-1 0 0 0,0 0 0 0 0,0 1 0 0 0,-1-1 0 0 0,0 1 0 0 0,1 6 0 0 0,-8 32 11 0 0,1-26 42 0 0,-11 15 11 0 0,6-14-11 0 0,4-7-44 0 0,1-1 9 0 0,0-1 1 0 0,-13 13-1 0 0,-7 8-7 0 0,15-17-2 0 0,-18 18 35 0 0,-3 0-33 0 0,-9 6-11 0 0,-8 8 0 0 0,7-1 0 0 0,6 3 0 0 0,2 0 11 0 0,8-13 42 0 0,16-19 0 0 0,-13 16-30 0 0,12-16 25 0 0,8-11-46 0 0,0 1 0 0 0,1-1-1 0 0,0 1 1 0 0,-1-1 0 0 0,1 1-1 0 0,-2 7 1 0 0,4-10-2 0 0,-1 0 0 0 0,1 1 0 0 0,0-1 0 0 0,0 0 0 0 0,0 1 0 0 0,0-1 0 0 0,0 1 0 0 0,0-1 0 0 0,1 0 0 0 0,-1 1 0 0 0,0-1 0 0 0,1 0 0 0 0,-1 1 0 0 0,1-1 0 0 0,-1 0 0 0 0,1 0 0 0 0,-1 0 0 0 0,1 1 0 0 0,0-1 0 0 0,1 1 0 0 0,-1-1 0 0 0,0 0 0 0 0,0 0 0 0 0,0 0 0 0 0,0 0 0 0 0,0-1 0 0 0,0 1 0 0 0,1 0 0 0 0,-1-1 0 0 0,0 1 0 0 0,1-1 0 0 0,-1 1 0 0 0,0-1 0 0 0,1 0 0 0 0,0 1 0 0 0,24 3 0 0 0,-3-2 70 0 0,0 0-1 0 0,0-1 1 0 0,1-2 0 0 0,26-3-1 0 0,-1-4 121 0 0,61-19 0 0 0,-88 21-137 0 0,0 2-42 0 0,-4 2-11 0 0,-2-1 0 0 0,0-1 0 0 0,-16 3 0 0 0,0 1 0 0 0,1 0 0 0 0,-1 0 0 0 0,1 0 0 0 0,-1-1 0 0 0,0 1 0 0 0,1 0 0 0 0,-1-1 0 0 0,0 1 0 0 0,1 0 0 0 0,-1-1 0 0 0,0 1 0 0 0,1 0 0 0 0,-1-1 0 0 0,0 1 0 0 0,0-1 0 0 0,1 1 0 0 0,-1 0 0 0 0,0-1 0 0 0,0 1 0 0 0,0-1 0 0 0,1 1 0 0 0,-1-1 0 0 0,0 1 0 0 0,0-1 0 0 0,0 1 0 0 0,0 0 0 0 0,0-2 0 0 0,-9-14-16 0 0,5 9-59 0 0,-5-6-26 0 0,6 9-120 0 0,2 1-262 0 0,-3-11 195 0 0,3 10-201 0 0,15-5-9134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24.476"/>
    </inkml:context>
    <inkml:brush xml:id="br0">
      <inkml:brushProperty name="width" value="0.05" units="cm"/>
      <inkml:brushProperty name="height" value="0.05" units="cm"/>
      <inkml:brushProperty name="color" value="#E71224"/>
    </inkml:brush>
  </inkml:definitions>
  <inkml:trace contextRef="#ctx0" brushRef="#br0">80 136 13359 0 0,'0'0'612'0'0,"1"-2"-14"0"0,6-4-297 0 0,-5 5 170 0 0,-3-3 117 0 0,0-1-391 0 0,0 3-99 0 0,1 0-1 0 0,-1 0 0 0 0,1 0 1 0 0,-1 0-1 0 0,0 0 1 0 0,0 0-1 0 0,0 1 1 0 0,0-1-1 0 0,-2-2 1 0 0,1-2 37 0 0,-13-15 338 0 0,-7-7-21 0 0,8 12-296 0 0,10 12-27 0 0,1 0-8 0 0,-11-10 17 0 0,10 11 1598 0 0,6 9-1322 0 0,0 1-282 0 0,-2-4-69 0 0,1 0-1 0 0,-1 0 0 0 0,1-1 0 0 0,0 1 0 0 0,0 0 1 0 0,0-1-1 0 0,1 1 0 0 0,1 3 0 0 0,20 34 679 0 0,-21-36-570 0 0,1 1-31 0 0,7 13-4 0 0,-8-14-12 0 0,1 0-59 0 0,7 10-77 0 0,-8-11-100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25.086"/>
    </inkml:context>
    <inkml:brush xml:id="br0">
      <inkml:brushProperty name="width" value="0.05" units="cm"/>
      <inkml:brushProperty name="height" value="0.05" units="cm"/>
      <inkml:brushProperty name="color" value="#E71224"/>
    </inkml:brush>
  </inkml:definitions>
  <inkml:trace contextRef="#ctx0" brushRef="#br0">708 112 14743 0 0,'2'-2'214'0'0,"1"-5"907"0"0,-3 6-1112 0 0,0 1 0 0 0,0-1 0 0 0,0 1 1 0 0,0 0-1 0 0,0-1 0 0 0,0 1 0 0 0,0-1 0 0 0,0 1 1 0 0,0 0-1 0 0,0-1 0 0 0,0 1 0 0 0,-1-1 0 0 0,1 1 0 0 0,0 0 1 0 0,0-1-1 0 0,0 1 0 0 0,-1 0 0 0 0,1-1 0 0 0,0 1 1 0 0,0 0-1 0 0,-1-1 0 0 0,1 1 0 0 0,0 0 0 0 0,-1-1 0 0 0,0 1 1 0 0,-4-4-7 0 0,-1 1 1 0 0,1 0 0 0 0,-11-3-1 0 0,-28-11-274 0 0,-1 3 0 0 0,0 2-1 0 0,-1 1 1 0 0,0 3 0 0 0,-67-4-1 0 0,93 11 87 0 0,3 0-66 0 0,0 1 1 0 0,-1 1-1 0 0,-21 3 0 0 0,-18 3-81 0 0,54-7 278 0 0,-1 0-1 0 0,1 1 0 0 0,-1 0 1 0 0,1 0-1 0 0,-5 1 0 0 0,-37 14-255 0 0,43-15 283 0 0,0 0 1 0 0,0-1 0 0 0,0 1 0 0 0,0 0 0 0 0,0 0-1 0 0,0 0 1 0 0,0 0 0 0 0,-2 2 0 0 0,-28 21-172 0 0,31-23 177 0 0,-1 0 0 0 0,1 0-1 0 0,0 0 1 0 0,0 1 0 0 0,-1-1-1 0 0,1 0 1 0 0,0 0 0 0 0,-1 3-1 0 0,-19 30-138 0 0,18-28 156 0 0,1-1-1 0 0,0 0 1 0 0,1 0-1 0 0,-1 1 0 0 0,1-1 1 0 0,-1 8-1 0 0,2-3 125 0 0,-1 0-1 0 0,2-1 1 0 0,-1 1-1 0 0,1-1 0 0 0,1 1 1 0 0,0 0-1 0 0,0-1 1 0 0,7 18-1 0 0,-3-13 279 0 0,1-1 0 0 0,0 0 0 0 0,1 0 0 0 0,1 0-1 0 0,11 13 1 0 0,1-3 340 0 0,2-1 0 0 0,0 0 0 0 0,1-2 0 0 0,52 33 0 0 0,91 36 238 0 0,-110-61-508 0 0,77 49 0 0 0,-123-70-452 0 0,0 1-1 0 0,0 1 1 0 0,-1-1-1 0 0,0 2 1 0 0,-1-1 0 0 0,0 2-1 0 0,0-1 1 0 0,8 14-1 0 0,-6 2 60 0 0,-1 9 69 0 0,-8-19 8 0 0,-2 18-7 0 0,-2-18-13 0 0,-7 15-49 0 0,8-29-75 0 0,1 0 0 0 0,-1 0-1 0 0,0-1 1 0 0,1 1 0 0 0,-1 0 0 0 0,0-1 0 0 0,0 1 0 0 0,-2 2 0 0 0,-4 6 16 0 0,0 0 1 0 0,-17 16 0 0 0,17-20-22 0 0,-1 0 0 0 0,0-1-1 0 0,0 1 1 0 0,0-1 0 0 0,-12 5-1 0 0,9-6 4 0 0,-23 7-1 0 0,16-8 38 0 0,-26 1-33 0 0,31-4-4 0 0,6 0 8 0 0,0 0-1 0 0,-1-1 1 0 0,1 0-1 0 0,-9-1 1 0 0,7 1-3 0 0,5 1 3 0 0,-1-1 0 0 0,1 0 0 0 0,-1 1 0 0 0,1-2-1 0 0,-9-2 1 0 0,-12-4 66 0 0,19 6 0 0 0,-1-2 0 0 0,-19-13 1 0 0,25 16-70 0 0,-1 0-1 0 0,1 1 1 0 0,-1-1-1 0 0,0-1 1 0 0,1 1-1 0 0,0 0 1 0 0,-1 0-1 0 0,1 0 0 0 0,0-1 1 0 0,0 1-1 0 0,-1 0 1 0 0,1-1-1 0 0,-1-1 1 0 0,0-2 17 0 0,-3-3 60 0 0,3 3-61 0 0,1-1 0 0 0,0 1 0 0 0,0 0 0 0 0,1-1 1 0 0,-1 1-1 0 0,1-1 0 0 0,0 1 0 0 0,0-1 0 0 0,1 1 0 0 0,0 0 0 0 0,0-1 0 0 0,2-6 0 0 0,6-10 60 0 0,1 2 0 0 0,0-1 0 0 0,2 1-1 0 0,0 1 1 0 0,1 0 0 0 0,21-23 0 0 0,9-4 53 0 0,51-43 0 0 0,98-75 497 0 0,-108 96 2571 0 0,-76 60-3580 0 0,1 0 0 0 0,-1 0 0 0 0,-1 0 0 0 0,1-1 0 0 0,-1 0 0 0 0,-1-1 0 0 0,0 1-1 0 0,0-1 1 0 0,-1-1 0 0 0,7-17 0 0 0,-10 24 304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26.068"/>
    </inkml:context>
    <inkml:brush xml:id="br0">
      <inkml:brushProperty name="width" value="0.05" units="cm"/>
      <inkml:brushProperty name="height" value="0.05" units="cm"/>
      <inkml:brushProperty name="color" value="#E71224"/>
    </inkml:brush>
  </inkml:definitions>
  <inkml:trace contextRef="#ctx0" brushRef="#br0">51 19 12439 0 0,'5'-1'296'0'0,"13"-1"854"0"0,-10-6 1124 0 0,-3 4-1229 0 0,-5 4-1040 0 0,0 0 0 0 0,-1 0-1 0 0,1 0 1 0 0,0 0 0 0 0,0 0 0 0 0,0 0-1 0 0,0 0 1 0 0,0 0 0 0 0,0 0 0 0 0,0 0-1 0 0,0 0 1 0 0,0 0 0 0 0,0 0 0 0 0,0 0-1 0 0,0 0 1 0 0,0 0 0 0 0,0 0 0 0 0,0 0-1 0 0,0 0 1 0 0,0 0 0 0 0,0 1 0 0 0,0-1-1 0 0,0 0 1 0 0,0 0 0 0 0,0 0 0 0 0,0 0-1 0 0,0 0 1 0 0,0 0 0 0 0,0 0 0 0 0,0 0-1 0 0,0 0 1 0 0,0 0 0 0 0,0 0 0 0 0,0 0-1 0 0,0 0 1 0 0,0 0 0 0 0,1 0 0 0 0,-1 0-1 0 0,0 0 1 0 0,0 0 0 0 0,0 0 0 0 0,0 0-1 0 0,0 0 1 0 0,0 0 0 0 0,0 0 0 0 0,0 0-1 0 0,0 0 1 0 0,0 0 0 0 0,0 1 0 0 0,0-1-1 0 0,0 0 1 0 0,0 0 0 0 0,0 0 0 0 0,0 0-1 0 0,0 0 1 0 0,0 0 0 0 0,0 0 0 0 0,0 0-1 0 0,1 0 1 0 0,-1 0 0 0 0,0 0 0 0 0,0-1-1 0 0,-6 43-541 0 0,3 0 250 0 0,-4 11 246 0 0,-2 7 306 0 0,8-48-209 0 0,0-3 80 0 0,0 0 1 0 0,0-1-1 0 0,-5 13 1 0 0,-7 32 871 0 0,5-22-496 0 0,6-23-28 0 0,-1 1-18 0 0,-9 30-2 0 0,9-29-33 0 0,1-2-140 0 0,-6 22-61 0 0,6-23 790 0 0,12-4-868 0 0,-6-1-106 0 0,2-10 16 0 0,29-60-14 0 0,9-18 84 0 0,88-127 0 0 0,-122 200-143 0 0,-1 2 1 0 0,19-18-1 0 0,-24 26 8 0 0,0-1 0 0 0,0 1 0 0 0,1-1 1 0 0,-1 1-1 0 0,1 1 0 0 0,0-1 0 0 0,0 1 0 0 0,0-1 0 0 0,0 2 0 0 0,9-4 0 0 0,-4 6 3 0 0,5 5 0 0 0,0 9 0 0 0,-1 9 0 0 0,-3 12 0 0 0,-5 12-11 0 0,-4 4-31 0 0,-4-4 31 0 0,-2-4 11 0 0,-5 4 0 0 0,-1-9 0 0 0,10-39 0 0 0,0 0 0 0 0,0 0 0 0 0,0 0 0 0 0,0 1 0 0 0,0-1 0 0 0,0 0 0 0 0,0 0 0 0 0,0 0 0 0 0,0 0 0 0 0,0 0 0 0 0,0 0 0 0 0,0 0 0 0 0,0 1 0 0 0,0-1 0 0 0,0 0 0 0 0,0 0 0 0 0,0 0 0 0 0,0 0 0 0 0,0 0 0 0 0,0 0 0 0 0,0 0 0 0 0,0 1 0 0 0,1-1 0 0 0,-1 0 0 0 0,0 0 0 0 0,0 0 0 0 0,0 0 0 0 0,0 0 0 0 0,0 0 0 0 0,0 0 0 0 0,0 0 0 0 0,0 0 0 0 0,0 0 0 0 0,0 0 0 0 0,1 0 0 0 0,-1 0 0 0 0,0 1 0 0 0,0-1 0 0 0,0 0 0 0 0,0 0 0 0 0,0 0 0 0 0,0 0 0 0 0,0 0 0 0 0,1 0 0 0 0,6-3 0 0 0,10-8 0 0 0,-14 9 0 0 0,47-31-125 0 0,-2-2-1 0 0,70-64 1 0 0,-73 45 125 0 0,0 1 0 0 0,-44 52 0 0 0,-1 0 0 0 0,0 1 0 0 0,0-1 0 0 0,1 1 0 0 0,-1 0 0 0 0,0-1 0 0 0,0 1 0 0 0,1 0 0 0 0,-1-1 0 0 0,1 1 0 0 0,-1 0 0 0 0,0-1 0 0 0,1 1 0 0 0,-1 0 0 0 0,1 0 0 0 0,-1 0 0 0 0,0-1 0 0 0,1 1 0 0 0,-1 0 0 0 0,1 0 0 0 0,-1 0 0 0 0,1 0 0 0 0,6-1 0 0 0,1 5 11 0 0,1 10 31 0 0,-1 17-31 0 0,-2 13-11 0 0,-6-32 0 0 0,-2 24 0 0 0,-8 16 13 0 0,-3-13 57 0 0,10-32 94 0 0,-2 2-99 0 0,-15 26-26 0 0,15-26-111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26.442"/>
    </inkml:context>
    <inkml:brush xml:id="br0">
      <inkml:brushProperty name="width" value="0.05" units="cm"/>
      <inkml:brushProperty name="height" value="0.05" units="cm"/>
      <inkml:brushProperty name="color" value="#E71224"/>
    </inkml:brush>
  </inkml:definitions>
  <inkml:trace contextRef="#ctx0" brushRef="#br0">887 1 15199 0 0,'11'0'358'0'0,"19"3"938"0"0,-29-3-710 0 0,-4 8-419 0 0,1-1-160 0 0,-1 0-1 0 0,0-1 1 0 0,0 1 0 0 0,-8 10-1 0 0,3-7-6 0 0,0-1 0 0 0,0 0 0 0 0,-1-1 0 0 0,-11 9 0 0 0,-32 19-10 0 0,29-24-33 0 0,-26 13 92 0 0,23-12 270 0 0,-28 13 137 0 0,26-12 31 0 0,-29 16-119 0 0,29-13-531 0 0,-29 21-233 0 0,29-17-48 0 0,-27 23 104 0 0,29-21 481 0 0,-25 25 215 0 0,29-24 42 0 0,-19 24 15 0 0,21-24 31 0 0,-16 27 17 0 0,20-26 3 0 0,-15 24-24 0 0,16-24-100 0 0,-24 49 248 0 0,6-11-136 0 0,8-13-168 0 0,11-21-156 0 0,10-22-35 0 0,1 1-18 0 0,-11 22-3 0 0,10-23-37 0 0,7-4-494 0 0,-2-3 441 0 0,-1 1-6 0 0,0-1 0 0 0,1 1-1 0 0,-1-1 1 0 0,0 1 0 0 0,1-1 0 0 0,-1 1-1 0 0,1-1 1 0 0,-1 1 0 0 0,1-1 0 0 0,-1 0 0 0 0,1 1-1 0 0,0-1 1 0 0,-1 0 0 0 0,1 0 0 0 0,-1 1-1 0 0,1-1 1 0 0,0 0 0 0 0,-1 0 0 0 0,1 0-1 0 0,-1 0 1 0 0,1 0 0 0 0,0 0 0 0 0,-1 0 0 0 0,1 0-1 0 0,0 0 1 0 0,-1 0 0 0 0,1 0 0 0 0,-1 0-1 0 0,1 0 1 0 0,0-1 0 0 0,-1 1 0 0 0,1 0-1 0 0,-1 0 1 0 0,1-1 0 0 0,0 1 0 0 0,0-1 0 0 0,10-7-790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16:14:26.969"/>
    </inkml:context>
    <inkml:brush xml:id="br0">
      <inkml:brushProperty name="width" value="0.05" units="cm"/>
      <inkml:brushProperty name="height" value="0.05" units="cm"/>
      <inkml:brushProperty name="color" value="#E71224"/>
    </inkml:brush>
  </inkml:definitions>
  <inkml:trace contextRef="#ctx0" brushRef="#br0">723 77 11519 0 0,'-3'-3'4006'0'0,"-13"-8"-3892"0"0,-3-1 27 0 0,-6 0-71 0 0,20 10-51 0 0,-35-14-9 0 0,26 11-10 0 0,-23-5 0 0 0,-5 5-12 0 0,25 5-36 0 0,-26 9 36 0 0,32-6 12 0 0,1 1 0 0 0,-21 10 0 0 0,16-6 47 0 0,-19 15 0 0 0,19-13 81 0 0,9-5 51 0 0,0-1-1 0 0,0 0 1 0 0,0 1-1 0 0,1 0 1 0 0,-5 6 0 0 0,1-2 68 0 0,2-4 43 0 0,1 2 0 0 0,0-1 0 0 0,-7 11 1 0 0,-14 20-131 0 0,18-26-176 0 0,5-6-3 0 0,1 0 0 0 0,0 0-1 0 0,0 1 1 0 0,0-1 0 0 0,-2 10 0 0 0,-7 14 227 0 0,9-22 103 0 0,1 3 17 0 0,-4 30 0 0 0,6-39-303 0 0,-1 0 0 0 0,1 0 0 0 0,0 1 0 0 0,0-1 0 0 0,0 0 0 0 0,0 0 0 0 0,0 0 0 0 0,0 1 1 0 0,0-1-1 0 0,0 0 0 0 0,1 2 0 0 0,2 8 91 0 0,1-1 0 0 0,0 0 0 0 0,1 1 0 0 0,0-1 0 0 0,0-1 0 0 0,1 1 0 0 0,0-1 0 0 0,1 0 0 0 0,9 10 0 0 0,-6-10-70 0 0,0 0 0 0 0,1 0-1 0 0,1-1 1 0 0,-1 0 0 0 0,18 7 0 0 0,64 24-71 0 0,-39-18 115 0 0,-50-18-41 0 0,1-1 0 0 0,0 0 0 0 0,-1 1 1 0 0,0 0-1 0 0,0 0 0 0 0,0 1 0 0 0,0-1 0 0 0,0 1 1 0 0,6 7-1 0 0,-8-8 112 0 0,-5 6-94 0 0,-8 28-43 0 0,10-35-19 0 0,1 0 0 0 0,-1 0 1 0 0,1-1-1 0 0,-1 1 0 0 0,0 0 1 0 0,0-1-1 0 0,0 1 1 0 0,0 0-1 0 0,-1 1 0 0 0,-24 34 59 0 0,24-35-57 0 0,1 0-1 0 0,-1 0 1 0 0,0 0 0 0 0,1 0-1 0 0,-1 0 1 0 0,0 0 0 0 0,-3 1-1 0 0,-35 30 16 0 0,19-18 34 0 0,-25 10 21 0 0,23-15 6 0 0,-21 6 10 0 0,33-12 3 0 0,1-2 0 0 0,-32 8 3 0 0,31-7 11 0 0,1-1 9 0 0,-29 6 1 0 0,30-6 120 0 0,-2 1-120 0 0,-30 10 0 0 0,31-10 208 0 0,1 2-224 0 0,-26 12-5 0 0,27-13 15 0 0,1 2-538 0 0,-20 17 59 0 0,20-17-1505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506FB3E-DDDA-4DA5-849E-AE1F047D12B6}" type="datetimeFigureOut">
              <a:rPr lang="en-US"/>
              <a:pPr>
                <a:defRPr/>
              </a:pPr>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3241F68-5386-4B9A-AB63-B7CD83DBB7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862FEFA2-35F2-4E2B-AF8F-0519951BFA81}"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4</a:t>
            </a:fld>
            <a:endParaRPr lang="en-US" altLang="en-US">
              <a:solidFill>
                <a:schemeClr val="accent2"/>
              </a:solidFill>
              <a:latin typeface="Geneva"/>
              <a:ea typeface="MS PGothic" pitchFamily="34" charset="-128"/>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466B38ED-ACA0-4821-AC24-C57368FC4FC7}"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38</a:t>
            </a:fld>
            <a:endParaRPr lang="en-US" altLang="en-US">
              <a:solidFill>
                <a:schemeClr val="accent2"/>
              </a:solidFill>
              <a:latin typeface="Geneva"/>
              <a:ea typeface="MS PGothic" pitchFamily="34" charset="-128"/>
              <a:cs typeface="Arial" charset="0"/>
            </a:endParaRPr>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85F58FE7-1D4C-49BC-ABA6-10D390709646}"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45</a:t>
            </a:fld>
            <a:endParaRPr lang="en-US" altLang="en-US">
              <a:solidFill>
                <a:schemeClr val="accent2"/>
              </a:solidFill>
              <a:latin typeface="Geneva"/>
              <a:ea typeface="MS PGothic" pitchFamily="34" charset="-128"/>
              <a:cs typeface="Arial"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6373D761-EB21-47A4-AB09-C79DB2CD0972}"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49</a:t>
            </a:fld>
            <a:endParaRPr lang="en-US" altLang="en-US">
              <a:solidFill>
                <a:schemeClr val="accent2"/>
              </a:solidFill>
              <a:latin typeface="Geneva"/>
              <a:ea typeface="MS PGothic" pitchFamily="34" charset="-128"/>
              <a:cs typeface="Arial" charset="0"/>
            </a:endParaRPr>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2602DABE-668F-4DE4-974A-757E202857B2}"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57</a:t>
            </a:fld>
            <a:endParaRPr lang="en-US" altLang="en-US">
              <a:solidFill>
                <a:schemeClr val="accent2"/>
              </a:solidFill>
              <a:latin typeface="Geneva"/>
              <a:ea typeface="MS PGothic" pitchFamily="34" charset="-128"/>
              <a:cs typeface="Arial" charset="0"/>
            </a:endParaRPr>
          </a:p>
        </p:txBody>
      </p:sp>
      <p:sp>
        <p:nvSpPr>
          <p:cNvPr id="205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CAD05944-ABF1-4D0A-9053-532A49B79E1B}"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63</a:t>
            </a:fld>
            <a:endParaRPr lang="en-US" altLang="en-US">
              <a:solidFill>
                <a:schemeClr val="accent2"/>
              </a:solidFill>
              <a:latin typeface="Geneva"/>
              <a:ea typeface="MS PGothic" pitchFamily="34" charset="-128"/>
              <a:cs typeface="Arial" charset="0"/>
            </a:endParaRPr>
          </a:p>
        </p:txBody>
      </p:sp>
      <p:sp>
        <p:nvSpPr>
          <p:cNvPr id="214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4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0050885B-0C2C-4A38-9DE7-57EFF734D333}"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15</a:t>
            </a:fld>
            <a:endParaRPr lang="en-US" altLang="en-US">
              <a:solidFill>
                <a:schemeClr val="accent2"/>
              </a:solidFill>
              <a:latin typeface="Geneva"/>
              <a:ea typeface="MS PGothic" pitchFamily="34" charset="-128"/>
              <a:cs typeface="Arial"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0EDF9097-99D0-4A4F-9402-824FC5B4350F}"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16</a:t>
            </a:fld>
            <a:endParaRPr lang="en-US" altLang="en-US">
              <a:solidFill>
                <a:schemeClr val="accent2"/>
              </a:solidFill>
              <a:latin typeface="Geneva"/>
              <a:ea typeface="MS PGothic" pitchFamily="34" charset="-128"/>
              <a:cs typeface="Arial"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31390DFB-BD78-4D63-9DAD-4AA4FB247C0C}"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17</a:t>
            </a:fld>
            <a:endParaRPr lang="en-US" altLang="en-US">
              <a:solidFill>
                <a:schemeClr val="accent2"/>
              </a:solidFill>
              <a:latin typeface="Geneva"/>
              <a:ea typeface="MS PGothic" pitchFamily="34" charset="-128"/>
              <a:cs typeface="Arial"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90E2DE66-8ACB-484A-A19B-D379A1F9B625}"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18</a:t>
            </a:fld>
            <a:endParaRPr lang="en-US" altLang="en-US">
              <a:solidFill>
                <a:schemeClr val="accent2"/>
              </a:solidFill>
              <a:latin typeface="Geneva"/>
              <a:ea typeface="MS PGothic" pitchFamily="34" charset="-128"/>
              <a:cs typeface="Arial"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FF87B939-3C0C-40DE-B65C-B7D03B995614}"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19</a:t>
            </a:fld>
            <a:endParaRPr lang="en-US" altLang="en-US">
              <a:solidFill>
                <a:schemeClr val="accent2"/>
              </a:solidFill>
              <a:latin typeface="Geneva"/>
              <a:ea typeface="MS PGothic" pitchFamily="34" charset="-128"/>
              <a:cs typeface="Arial" charset="0"/>
            </a:endParaRPr>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209D02A4-57A4-465B-8512-F124BF85F72C}"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20</a:t>
            </a:fld>
            <a:endParaRPr lang="en-US" altLang="en-US">
              <a:solidFill>
                <a:schemeClr val="accent2"/>
              </a:solidFill>
              <a:latin typeface="Geneva"/>
              <a:ea typeface="MS PGothic" pitchFamily="34" charset="-128"/>
              <a:cs typeface="Arial" charset="0"/>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C1FEA530-67DD-48AF-BBDA-6A34793787FA}"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21</a:t>
            </a:fld>
            <a:endParaRPr lang="en-US" altLang="en-US">
              <a:solidFill>
                <a:schemeClr val="accent2"/>
              </a:solidFill>
              <a:latin typeface="Geneva"/>
              <a:ea typeface="MS PGothic" pitchFamily="34" charset="-128"/>
              <a:cs typeface="Arial" charset="0"/>
            </a:endParaRPr>
          </a:p>
        </p:txBody>
      </p:sp>
      <p:sp>
        <p:nvSpPr>
          <p:cNvPr id="217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3450" fontAlgn="base">
              <a:spcBef>
                <a:spcPct val="0"/>
              </a:spcBef>
              <a:spcAft>
                <a:spcPct val="0"/>
              </a:spcAft>
            </a:pPr>
            <a:fld id="{F89A081E-FE62-4DA5-A6A8-72CDB186E531}" type="slidenum">
              <a:rPr lang="en-US" altLang="en-US" smtClean="0">
                <a:solidFill>
                  <a:schemeClr val="accent2"/>
                </a:solidFill>
                <a:latin typeface="Geneva"/>
                <a:ea typeface="MS PGothic" pitchFamily="34" charset="-128"/>
                <a:cs typeface="Arial" charset="0"/>
              </a:rPr>
              <a:pPr defTabSz="933450" fontAlgn="base">
                <a:spcBef>
                  <a:spcPct val="0"/>
                </a:spcBef>
                <a:spcAft>
                  <a:spcPct val="0"/>
                </a:spcAft>
              </a:pPr>
              <a:t>30</a:t>
            </a:fld>
            <a:endParaRPr lang="en-US" altLang="en-US">
              <a:solidFill>
                <a:schemeClr val="accent2"/>
              </a:solidFill>
              <a:latin typeface="Geneva"/>
              <a:ea typeface="MS PGothic" pitchFamily="34" charset="-128"/>
              <a:cs typeface="Arial" charset="0"/>
            </a:endParaRPr>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3209DE6-438C-49C5-A76C-418FDE21C544}" type="datetimeFigureOut">
              <a:rPr lang="en-US"/>
              <a:pPr>
                <a:defRPr/>
              </a:pPr>
              <a:t>12/18/2024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EAAE03-9D2D-41CF-972C-8D5D80CC1B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AFAE9A-5B4E-4D91-9FAB-8A0C853CDDF7}" type="datetimeFigureOut">
              <a:rPr lang="en-US"/>
              <a:pPr>
                <a:defRPr/>
              </a:pPr>
              <a:t>12/18/2024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F296CA-4B79-4DC6-9B5F-D0D160CAF6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9AE27C-BEF9-416F-92E4-D52606403F68}" type="datetimeFigureOut">
              <a:rPr lang="en-US"/>
              <a:pPr>
                <a:defRPr/>
              </a:pPr>
              <a:t>12/18/2024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53F444-3AE2-4364-9287-22823A77F8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16" name="Footer Placeholder 4"/>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17" name="Slide Number Placeholder 5"/>
          <p:cNvSpPr>
            <a:spLocks noGrp="1"/>
          </p:cNvSpPr>
          <p:nvPr>
            <p:ph type="sldNum" sz="quarter" idx="12"/>
          </p:nvPr>
        </p:nvSpPr>
        <p:spPr/>
        <p:txBody>
          <a:bodyPr/>
          <a:lstStyle>
            <a:lvl1pPr>
              <a:defRPr>
                <a:solidFill>
                  <a:srgbClr val="000000"/>
                </a:solidFill>
              </a:defRPr>
            </a:lvl1pPr>
          </a:lstStyle>
          <a:p>
            <a:pPr>
              <a:defRPr/>
            </a:pPr>
            <a:fld id="{799AB0DB-2926-4F01-AC3B-95D2605429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C4AA216C-E5B2-4E60-84C6-FDDB9FA26F4A}"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93E9AA0F-974A-40D0-846F-8FC4B56C83D8}"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07F3A6A-4696-4099-A88C-460E13EB953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solidFill>
                  <a:srgbClr val="000000"/>
                </a:solidFill>
              </a:defRPr>
            </a:lvl1pPr>
          </a:lstStyle>
          <a:p>
            <a:pPr>
              <a:defRPr/>
            </a:pPr>
            <a:fld id="{1F7965F3-8A75-47C2-B9B3-D7C6C8F3D099}"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4" name="Footer Placeholder 3"/>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582ED360-0A28-451B-98E6-64FD3FB6B772}"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3" name="Footer Placeholder 2"/>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solidFill>
                  <a:srgbClr val="000000"/>
                </a:solidFill>
              </a:defRPr>
            </a:lvl1pPr>
          </a:lstStyle>
          <a:p>
            <a:pPr>
              <a:defRPr/>
            </a:pPr>
            <a:fld id="{AB8018B4-1AE4-4749-AF80-978FB1934F91}"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BA60442-CCD2-4F92-9779-B0821094C3D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9E52C8-6B05-441E-9AA3-48D7892DF170}" type="datetimeFigureOut">
              <a:rPr lang="en-US"/>
              <a:pPr>
                <a:defRPr/>
              </a:pPr>
              <a:t>12/18/2024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A2DDC6-CB6E-4FB4-8660-06842DFBE26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F1A365C6-FF95-4AF0-A611-A9AB4602E742}"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solidFill>
                  <a:srgbClr val="000000"/>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lgn="ctr" fontAlgn="base">
              <a:spcBef>
                <a:spcPct val="0"/>
              </a:spcBef>
              <a:spcAft>
                <a:spcPct val="0"/>
              </a:spcAft>
              <a:defRPr>
                <a:solidFill>
                  <a:srgbClr val="000000"/>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000000"/>
                </a:solidFill>
              </a:defRPr>
            </a:lvl1pPr>
          </a:lstStyle>
          <a:p>
            <a:pPr>
              <a:defRPr/>
            </a:pPr>
            <a:fld id="{9348BC92-D09E-40C7-9B03-734FA151D271}"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endParaRPr lang="en-US"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fontAlgn="base">
              <a:spcBef>
                <a:spcPct val="0"/>
              </a:spcBef>
              <a:spcAft>
                <a:spcPct val="0"/>
              </a:spcAft>
              <a:defRPr>
                <a:solidFill>
                  <a:srgbClr val="000000"/>
                </a:solidFill>
              </a:defRPr>
            </a:lvl1pPr>
          </a:lstStyle>
          <a:p>
            <a:pPr>
              <a:defRPr/>
            </a:pPr>
            <a:endParaRPr lang="en-US" altLang="en-US"/>
          </a:p>
        </p:txBody>
      </p:sp>
      <p:sp>
        <p:nvSpPr>
          <p:cNvPr id="8" name="Footer Placeholder 4"/>
          <p:cNvSpPr>
            <a:spLocks noGrp="1"/>
          </p:cNvSpPr>
          <p:nvPr>
            <p:ph type="ftr" sz="quarter" idx="15"/>
          </p:nvPr>
        </p:nvSpPr>
        <p:spPr/>
        <p:txBody>
          <a:bodyPr/>
          <a:lstStyle>
            <a:lvl1pPr algn="ctr" fontAlgn="base">
              <a:spcBef>
                <a:spcPct val="0"/>
              </a:spcBef>
              <a:spcAft>
                <a:spcPct val="0"/>
              </a:spcAft>
              <a:defRPr>
                <a:solidFill>
                  <a:srgbClr val="000000"/>
                </a:solidFill>
              </a:defRPr>
            </a:lvl1pPr>
          </a:lstStyle>
          <a:p>
            <a:pPr>
              <a:defRPr/>
            </a:pPr>
            <a:endParaRPr lang="en-US" altLang="en-US"/>
          </a:p>
        </p:txBody>
      </p:sp>
      <p:sp>
        <p:nvSpPr>
          <p:cNvPr id="9" name="Slide Number Placeholder 5"/>
          <p:cNvSpPr>
            <a:spLocks noGrp="1"/>
          </p:cNvSpPr>
          <p:nvPr>
            <p:ph type="sldNum" sz="quarter" idx="16"/>
          </p:nvPr>
        </p:nvSpPr>
        <p:spPr/>
        <p:txBody>
          <a:bodyPr/>
          <a:lstStyle>
            <a:lvl1pPr fontAlgn="base">
              <a:spcBef>
                <a:spcPct val="0"/>
              </a:spcBef>
              <a:spcAft>
                <a:spcPct val="0"/>
              </a:spcAft>
              <a:defRPr>
                <a:solidFill>
                  <a:srgbClr val="000000"/>
                </a:solidFill>
              </a:defRPr>
            </a:lvl1pPr>
          </a:lstStyle>
          <a:p>
            <a:pPr>
              <a:defRPr/>
            </a:pPr>
            <a:fld id="{8FEC5313-EE1E-44F2-9EEA-5D1E0ACD36AD}"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solidFill>
                  <a:srgbClr val="000000"/>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lgn="ctr" fontAlgn="base">
              <a:spcBef>
                <a:spcPct val="0"/>
              </a:spcBef>
              <a:spcAft>
                <a:spcPct val="0"/>
              </a:spcAft>
              <a:defRPr>
                <a:solidFill>
                  <a:srgbClr val="000000"/>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000000"/>
                </a:solidFill>
              </a:defRPr>
            </a:lvl1pPr>
          </a:lstStyle>
          <a:p>
            <a:pPr>
              <a:defRPr/>
            </a:pPr>
            <a:fld id="{06ACA34F-691B-4B90-AD8C-841F590DB58C}"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fontAlgn="base">
              <a:spcBef>
                <a:spcPct val="0"/>
              </a:spcBef>
              <a:spcAft>
                <a:spcPct val="0"/>
              </a:spcAft>
              <a:defRPr>
                <a:solidFill>
                  <a:srgbClr val="000000"/>
                </a:solidFill>
              </a:defRPr>
            </a:lvl1pPr>
          </a:lstStyle>
          <a:p>
            <a:pPr>
              <a:defRPr/>
            </a:pPr>
            <a:endParaRPr lang="en-US" altLang="en-US"/>
          </a:p>
        </p:txBody>
      </p:sp>
      <p:sp>
        <p:nvSpPr>
          <p:cNvPr id="8" name="Footer Placeholder 4"/>
          <p:cNvSpPr>
            <a:spLocks noGrp="1"/>
          </p:cNvSpPr>
          <p:nvPr>
            <p:ph type="ftr" sz="quarter" idx="15"/>
          </p:nvPr>
        </p:nvSpPr>
        <p:spPr/>
        <p:txBody>
          <a:bodyPr/>
          <a:lstStyle>
            <a:lvl1pPr algn="ctr" fontAlgn="base">
              <a:spcBef>
                <a:spcPct val="0"/>
              </a:spcBef>
              <a:spcAft>
                <a:spcPct val="0"/>
              </a:spcAft>
              <a:defRPr>
                <a:solidFill>
                  <a:srgbClr val="000000"/>
                </a:solidFill>
              </a:defRPr>
            </a:lvl1pPr>
          </a:lstStyle>
          <a:p>
            <a:pPr>
              <a:defRPr/>
            </a:pPr>
            <a:endParaRPr lang="en-US" altLang="en-US"/>
          </a:p>
        </p:txBody>
      </p:sp>
      <p:sp>
        <p:nvSpPr>
          <p:cNvPr id="9" name="Slide Number Placeholder 5"/>
          <p:cNvSpPr>
            <a:spLocks noGrp="1"/>
          </p:cNvSpPr>
          <p:nvPr>
            <p:ph type="sldNum" sz="quarter" idx="16"/>
          </p:nvPr>
        </p:nvSpPr>
        <p:spPr/>
        <p:txBody>
          <a:bodyPr/>
          <a:lstStyle>
            <a:lvl1pPr fontAlgn="base">
              <a:spcBef>
                <a:spcPct val="0"/>
              </a:spcBef>
              <a:spcAft>
                <a:spcPct val="0"/>
              </a:spcAft>
              <a:defRPr>
                <a:solidFill>
                  <a:srgbClr val="000000"/>
                </a:solidFill>
              </a:defRPr>
            </a:lvl1pPr>
          </a:lstStyle>
          <a:p>
            <a:pPr>
              <a:defRPr/>
            </a:pPr>
            <a:fld id="{82AC5A4D-7214-40DC-8B9D-ADCEBB23A7F9}"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fontAlgn="base">
              <a:spcBef>
                <a:spcPct val="0"/>
              </a:spcBef>
              <a:spcAft>
                <a:spcPct val="0"/>
              </a:spcAft>
              <a:defRPr>
                <a:solidFill>
                  <a:srgbClr val="000000"/>
                </a:solidFill>
              </a:defRPr>
            </a:lvl1pPr>
          </a:lstStyle>
          <a:p>
            <a:pPr>
              <a:defRPr/>
            </a:pPr>
            <a:endParaRPr lang="en-US" altLang="en-US"/>
          </a:p>
        </p:txBody>
      </p:sp>
      <p:sp>
        <p:nvSpPr>
          <p:cNvPr id="6" name="Footer Placeholder 4"/>
          <p:cNvSpPr>
            <a:spLocks noGrp="1"/>
          </p:cNvSpPr>
          <p:nvPr>
            <p:ph type="ftr" sz="quarter" idx="15"/>
          </p:nvPr>
        </p:nvSpPr>
        <p:spPr/>
        <p:txBody>
          <a:bodyPr/>
          <a:lstStyle>
            <a:lvl1pPr algn="ctr" fontAlgn="base">
              <a:spcBef>
                <a:spcPct val="0"/>
              </a:spcBef>
              <a:spcAft>
                <a:spcPct val="0"/>
              </a:spcAft>
              <a:defRPr>
                <a:solidFill>
                  <a:srgbClr val="000000"/>
                </a:solidFill>
              </a:defRPr>
            </a:lvl1pPr>
          </a:lstStyle>
          <a:p>
            <a:pPr>
              <a:defRPr/>
            </a:pPr>
            <a:endParaRPr lang="en-US" altLang="en-US"/>
          </a:p>
        </p:txBody>
      </p:sp>
      <p:sp>
        <p:nvSpPr>
          <p:cNvPr id="7" name="Slide Number Placeholder 5"/>
          <p:cNvSpPr>
            <a:spLocks noGrp="1"/>
          </p:cNvSpPr>
          <p:nvPr>
            <p:ph type="sldNum" sz="quarter" idx="16"/>
          </p:nvPr>
        </p:nvSpPr>
        <p:spPr/>
        <p:txBody>
          <a:bodyPr/>
          <a:lstStyle>
            <a:lvl1pPr fontAlgn="base">
              <a:spcBef>
                <a:spcPct val="0"/>
              </a:spcBef>
              <a:spcAft>
                <a:spcPct val="0"/>
              </a:spcAft>
              <a:defRPr>
                <a:solidFill>
                  <a:srgbClr val="000000"/>
                </a:solidFill>
              </a:defRPr>
            </a:lvl1pPr>
          </a:lstStyle>
          <a:p>
            <a:pPr>
              <a:defRPr/>
            </a:pPr>
            <a:fld id="{181F04FE-FCAB-4D1C-BC50-7E8C08B844FB}"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B5F80F0A-945A-4AD0-82D9-B805E4566247}"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0000"/>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12606B32-AC5D-48DA-B6EE-8641331F11AC}"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7F801D-7485-427A-AC55-E7011E4534F9}" type="datetimeFigureOut">
              <a:rPr lang="en-US"/>
              <a:pPr>
                <a:defRPr/>
              </a:pPr>
              <a:t>12/18/2024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66FDFA-0905-4173-93C3-5F32CEBBB13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0" y="1981200"/>
            <a:ext cx="469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81200"/>
            <a:ext cx="469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600" y="609600"/>
            <a:ext cx="2387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00" y="609600"/>
            <a:ext cx="7010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609600"/>
            <a:ext cx="9550400" cy="1143000"/>
          </a:xfrm>
        </p:spPr>
        <p:txBody>
          <a:bodyPr/>
          <a:lstStyle/>
          <a:p>
            <a:r>
              <a:rPr lang="en-US"/>
              <a:t>Click to edit Master title style</a:t>
            </a:r>
          </a:p>
        </p:txBody>
      </p:sp>
      <p:sp>
        <p:nvSpPr>
          <p:cNvPr id="3" name="Text Placeholder 2"/>
          <p:cNvSpPr>
            <a:spLocks noGrp="1"/>
          </p:cNvSpPr>
          <p:nvPr>
            <p:ph type="body" sz="half" idx="1"/>
          </p:nvPr>
        </p:nvSpPr>
        <p:spPr>
          <a:xfrm>
            <a:off x="1320800" y="1981200"/>
            <a:ext cx="469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81200"/>
            <a:ext cx="469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9817D86-87C6-40F8-8118-122097103ACB}" type="datetimeFigureOut">
              <a:rPr lang="en-US"/>
              <a:pPr>
                <a:defRPr/>
              </a:pPr>
              <a:t>12/18/2024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A638A6-5121-44C3-A302-F87F8B6123B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320800" y="609600"/>
            <a:ext cx="9550400" cy="1143000"/>
          </a:xfrm>
        </p:spPr>
        <p:txBody>
          <a:bodyPr/>
          <a:lstStyle/>
          <a:p>
            <a:r>
              <a:rPr lang="en-US"/>
              <a:t>Click to edit Master title style</a:t>
            </a:r>
          </a:p>
        </p:txBody>
      </p:sp>
      <p:sp>
        <p:nvSpPr>
          <p:cNvPr id="3" name="Text Placeholder 2"/>
          <p:cNvSpPr>
            <a:spLocks noGrp="1"/>
          </p:cNvSpPr>
          <p:nvPr>
            <p:ph type="body" sz="half" idx="1"/>
          </p:nvPr>
        </p:nvSpPr>
        <p:spPr>
          <a:xfrm>
            <a:off x="1320800" y="1981200"/>
            <a:ext cx="469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72200" y="1981200"/>
            <a:ext cx="4699000" cy="4114800"/>
          </a:xfrm>
        </p:spPr>
        <p:txBody>
          <a:bodyPr/>
          <a:lstStyle/>
          <a:p>
            <a:pPr lvl="0"/>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1D6909E-0AD2-444C-A60A-9EDA661C0335}" type="datetimeFigureOut">
              <a:rPr lang="en-US"/>
              <a:pPr>
                <a:defRPr/>
              </a:pPr>
              <a:t>12/18/2024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4FA420-2186-4FA1-BFDA-70E36E48C1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D48E20-032C-46A7-97F0-579C8E3A6837}" type="datetimeFigureOut">
              <a:rPr lang="en-US"/>
              <a:pPr>
                <a:defRPr/>
              </a:pPr>
              <a:t>12/18/2024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1063FE-CF6D-43A6-AE3A-4BDE5B29E8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15C78A-7EB6-46E6-A6A1-ED8B621291F2}" type="datetimeFigureOut">
              <a:rPr lang="en-US"/>
              <a:pPr>
                <a:defRPr/>
              </a:pPr>
              <a:t>12/18/2024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9BCD41-764D-4832-B252-D11DB94972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E375696-00BD-4ACA-9E38-939BBE24841D}" type="datetimeFigureOut">
              <a:rPr lang="en-US"/>
              <a:pPr>
                <a:defRPr/>
              </a:pPr>
              <a:t>12/18/2024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42F3F6-C31F-4C2B-B866-7B8B8B3EDF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C0E972-9918-4A76-AD33-E2DB72A6135C}" type="datetimeFigureOut">
              <a:rPr lang="en-US"/>
              <a:pPr>
                <a:defRPr/>
              </a:pPr>
              <a:t>12/18/2024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B1F560-F0A3-4CCE-BB86-C1F1F341F0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E73F7A5-AEDD-4E3B-9801-5A882E4060BE}" type="datetimeFigureOut">
              <a:rPr lang="en-US"/>
              <a:pPr>
                <a:defRPr/>
              </a:pPr>
              <a:t>12/18/2024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A9E840B-3540-45A1-B3D8-5C21D8371E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314"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315"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316"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C50F4BA7-F201-4826-95C4-78DEF1FD6430}" type="datetimeFigureOut">
              <a:rPr lang="en-US"/>
              <a:pPr>
                <a:defRPr/>
              </a:pPr>
              <a:t>12/18/2024</a:t>
            </a:fld>
            <a:endParaRPr 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F8AC1720-B897-4507-8C94-039D3238FC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1320800" y="609600"/>
            <a:ext cx="95504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a:t>Slide Title</a:t>
            </a:r>
          </a:p>
        </p:txBody>
      </p:sp>
      <p:sp>
        <p:nvSpPr>
          <p:cNvPr id="30723" name="Rectangle 3"/>
          <p:cNvSpPr>
            <a:spLocks noGrp="1" noChangeArrowheads="1"/>
          </p:cNvSpPr>
          <p:nvPr>
            <p:ph type="body" idx="1"/>
          </p:nvPr>
        </p:nvSpPr>
        <p:spPr bwMode="auto">
          <a:xfrm>
            <a:off x="1320800" y="1981200"/>
            <a:ext cx="9550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90468" name="Text Box 4"/>
          <p:cNvSpPr txBox="1">
            <a:spLocks noChangeArrowheads="1"/>
          </p:cNvSpPr>
          <p:nvPr/>
        </p:nvSpPr>
        <p:spPr bwMode="auto">
          <a:xfrm>
            <a:off x="11450638" y="152400"/>
            <a:ext cx="493712" cy="396875"/>
          </a:xfrm>
          <a:prstGeom prst="rect">
            <a:avLst/>
          </a:prstGeom>
          <a:noFill/>
          <a:ln w="12700">
            <a:noFill/>
            <a:miter lim="800000"/>
            <a:headEnd/>
            <a:tailEnd/>
          </a:ln>
          <a:effectLst/>
        </p:spPr>
        <p:txBody>
          <a:bodyPr wrap="none">
            <a:spAutoFit/>
          </a:bodyPr>
          <a:lstStyle/>
          <a:p>
            <a:pPr algn="ctr" eaLnBrk="0" hangingPunct="0">
              <a:defRPr/>
            </a:pPr>
            <a:fld id="{0F56B9B5-6AC6-4005-9AF8-3FEFCEE96F52}" type="slidenum">
              <a:rPr lang="en-US" sz="2000" b="1">
                <a:effectLst>
                  <a:outerShdw blurRad="38100" dist="38100" dir="2700000" algn="tl">
                    <a:srgbClr val="C0C0C0"/>
                  </a:outerShdw>
                </a:effectLst>
              </a:rPr>
              <a:pPr algn="ctr" eaLnBrk="0" hangingPunct="0">
                <a:defRPr/>
              </a:pPr>
              <a:t>‹#›</a:t>
            </a:fld>
            <a:endParaRPr lang="en-US" sz="2000" b="1">
              <a:effectLst>
                <a:outerShdw blurRad="38100" dist="38100" dir="2700000" algn="tl">
                  <a:srgbClr val="C0C0C0"/>
                </a:outerShdw>
              </a:effectLst>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cs typeface="Arial" charset="0"/>
        </a:defRPr>
      </a:lvl2pPr>
      <a:lvl3pPr algn="ctr" rtl="0" eaLnBrk="0" fontAlgn="base" hangingPunct="0">
        <a:lnSpc>
          <a:spcPct val="90000"/>
        </a:lnSpc>
        <a:spcBef>
          <a:spcPct val="0"/>
        </a:spcBef>
        <a:spcAft>
          <a:spcPct val="0"/>
        </a:spcAft>
        <a:defRPr sz="3600" b="1">
          <a:solidFill>
            <a:schemeClr val="tx2"/>
          </a:solidFill>
          <a:latin typeface="Arial" charset="0"/>
          <a:cs typeface="Arial" charset="0"/>
        </a:defRPr>
      </a:lvl3pPr>
      <a:lvl4pPr algn="ctr" rtl="0" eaLnBrk="0" fontAlgn="base" hangingPunct="0">
        <a:lnSpc>
          <a:spcPct val="90000"/>
        </a:lnSpc>
        <a:spcBef>
          <a:spcPct val="0"/>
        </a:spcBef>
        <a:spcAft>
          <a:spcPct val="0"/>
        </a:spcAft>
        <a:defRPr sz="3600" b="1">
          <a:solidFill>
            <a:schemeClr val="tx2"/>
          </a:solidFill>
          <a:latin typeface="Arial" charset="0"/>
          <a:cs typeface="Arial" charset="0"/>
        </a:defRPr>
      </a:lvl4pPr>
      <a:lvl5pPr algn="ctr"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ctr" rtl="0" fontAlgn="base">
        <a:lnSpc>
          <a:spcPct val="90000"/>
        </a:lnSpc>
        <a:spcBef>
          <a:spcPct val="0"/>
        </a:spcBef>
        <a:spcAft>
          <a:spcPct val="0"/>
        </a:spcAft>
        <a:defRPr sz="3600" b="1">
          <a:solidFill>
            <a:schemeClr val="tx2"/>
          </a:solidFill>
          <a:latin typeface="Arial" charset="0"/>
          <a:cs typeface="Arial" charset="0"/>
        </a:defRPr>
      </a:lvl6pPr>
      <a:lvl7pPr marL="914400" algn="ctr" rtl="0" fontAlgn="base">
        <a:lnSpc>
          <a:spcPct val="90000"/>
        </a:lnSpc>
        <a:spcBef>
          <a:spcPct val="0"/>
        </a:spcBef>
        <a:spcAft>
          <a:spcPct val="0"/>
        </a:spcAft>
        <a:defRPr sz="3600" b="1">
          <a:solidFill>
            <a:schemeClr val="tx2"/>
          </a:solidFill>
          <a:latin typeface="Arial" charset="0"/>
          <a:cs typeface="Arial" charset="0"/>
        </a:defRPr>
      </a:lvl7pPr>
      <a:lvl8pPr marL="1371600" algn="ctr" rtl="0" fontAlgn="base">
        <a:lnSpc>
          <a:spcPct val="90000"/>
        </a:lnSpc>
        <a:spcBef>
          <a:spcPct val="0"/>
        </a:spcBef>
        <a:spcAft>
          <a:spcPct val="0"/>
        </a:spcAft>
        <a:defRPr sz="3600" b="1">
          <a:solidFill>
            <a:schemeClr val="tx2"/>
          </a:solidFill>
          <a:latin typeface="Arial" charset="0"/>
          <a:cs typeface="Arial" charset="0"/>
        </a:defRPr>
      </a:lvl8pPr>
      <a:lvl9pPr marL="1828800" algn="ctr" rtl="0" fontAlgn="base">
        <a:lnSpc>
          <a:spcPct val="90000"/>
        </a:lnSpc>
        <a:spcBef>
          <a:spcPct val="0"/>
        </a:spcBef>
        <a:spcAft>
          <a:spcPct val="0"/>
        </a:spcAft>
        <a:defRPr sz="3600" b="1">
          <a:solidFill>
            <a:schemeClr val="tx2"/>
          </a:solidFill>
          <a:latin typeface="Arial" charset="0"/>
          <a:cs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cs typeface="+mn-cs"/>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cs typeface="+mn-cs"/>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cs typeface="+mn-cs"/>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cs typeface="+mn-cs"/>
        </a:defRPr>
      </a:lvl5pPr>
      <a:lvl6pPr marL="2457450" indent="-171450" algn="l" rtl="0" fontAlgn="base">
        <a:lnSpc>
          <a:spcPct val="90000"/>
        </a:lnSpc>
        <a:spcBef>
          <a:spcPct val="30000"/>
        </a:spcBef>
        <a:spcAft>
          <a:spcPct val="0"/>
        </a:spcAft>
        <a:buSzPct val="100000"/>
        <a:buChar char="–"/>
        <a:defRPr sz="1400" b="1">
          <a:solidFill>
            <a:schemeClr val="tx1"/>
          </a:solidFill>
          <a:latin typeface="+mn-lt"/>
          <a:cs typeface="+mn-cs"/>
        </a:defRPr>
      </a:lvl6pPr>
      <a:lvl7pPr marL="2914650" indent="-171450" algn="l" rtl="0" fontAlgn="base">
        <a:lnSpc>
          <a:spcPct val="90000"/>
        </a:lnSpc>
        <a:spcBef>
          <a:spcPct val="30000"/>
        </a:spcBef>
        <a:spcAft>
          <a:spcPct val="0"/>
        </a:spcAft>
        <a:buSzPct val="100000"/>
        <a:buChar char="–"/>
        <a:defRPr sz="1400" b="1">
          <a:solidFill>
            <a:schemeClr val="tx1"/>
          </a:solidFill>
          <a:latin typeface="+mn-lt"/>
          <a:cs typeface="+mn-cs"/>
        </a:defRPr>
      </a:lvl7pPr>
      <a:lvl8pPr marL="3371850" indent="-171450" algn="l" rtl="0" fontAlgn="base">
        <a:lnSpc>
          <a:spcPct val="90000"/>
        </a:lnSpc>
        <a:spcBef>
          <a:spcPct val="30000"/>
        </a:spcBef>
        <a:spcAft>
          <a:spcPct val="0"/>
        </a:spcAft>
        <a:buSzPct val="100000"/>
        <a:buChar char="–"/>
        <a:defRPr sz="1400" b="1">
          <a:solidFill>
            <a:schemeClr val="tx1"/>
          </a:solidFill>
          <a:latin typeface="+mn-lt"/>
          <a:cs typeface="+mn-cs"/>
        </a:defRPr>
      </a:lvl8pPr>
      <a:lvl9pPr marL="3829050" indent="-171450" algn="l" rtl="0" fontAlgn="base">
        <a:lnSpc>
          <a:spcPct val="90000"/>
        </a:lnSpc>
        <a:spcBef>
          <a:spcPct val="30000"/>
        </a:spcBef>
        <a:spcAft>
          <a:spcPct val="0"/>
        </a:spcAft>
        <a:buSzPct val="100000"/>
        <a:buChar char="–"/>
        <a:defRPr sz="14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6" Type="http://schemas.openxmlformats.org/officeDocument/2006/relationships/image" Target="../media/image95.png"/><Relationship Id="rId21" Type="http://schemas.openxmlformats.org/officeDocument/2006/relationships/customXml" Target="../ink/ink26.xml"/><Relationship Id="rId42" Type="http://schemas.openxmlformats.org/officeDocument/2006/relationships/image" Target="../media/image103.png"/><Relationship Id="rId47" Type="http://schemas.openxmlformats.org/officeDocument/2006/relationships/customXml" Target="../ink/ink39.xml"/><Relationship Id="rId63" Type="http://schemas.openxmlformats.org/officeDocument/2006/relationships/customXml" Target="../ink/ink47.xml"/><Relationship Id="rId68" Type="http://schemas.openxmlformats.org/officeDocument/2006/relationships/image" Target="../media/image116.png"/><Relationship Id="rId84" Type="http://schemas.openxmlformats.org/officeDocument/2006/relationships/image" Target="../media/image124.png"/><Relationship Id="rId16" Type="http://schemas.openxmlformats.org/officeDocument/2006/relationships/image" Target="../media/image90.png"/><Relationship Id="rId11" Type="http://schemas.openxmlformats.org/officeDocument/2006/relationships/customXml" Target="../ink/ink21.xml"/><Relationship Id="rId32" Type="http://schemas.openxmlformats.org/officeDocument/2006/relationships/image" Target="../media/image98.png"/><Relationship Id="rId37" Type="http://schemas.openxmlformats.org/officeDocument/2006/relationships/customXml" Target="../ink/ink34.xml"/><Relationship Id="rId53" Type="http://schemas.openxmlformats.org/officeDocument/2006/relationships/customXml" Target="../ink/ink42.xml"/><Relationship Id="rId58" Type="http://schemas.openxmlformats.org/officeDocument/2006/relationships/image" Target="../media/image111.png"/><Relationship Id="rId74" Type="http://schemas.openxmlformats.org/officeDocument/2006/relationships/image" Target="../media/image119.png"/><Relationship Id="rId79" Type="http://schemas.openxmlformats.org/officeDocument/2006/relationships/customXml" Target="../ink/ink55.xml"/><Relationship Id="rId5" Type="http://schemas.openxmlformats.org/officeDocument/2006/relationships/customXml" Target="../ink/ink18.xml"/><Relationship Id="rId19" Type="http://schemas.openxmlformats.org/officeDocument/2006/relationships/customXml" Target="../ink/ink25.xml"/><Relationship Id="rId14" Type="http://schemas.openxmlformats.org/officeDocument/2006/relationships/image" Target="../media/image89.png"/><Relationship Id="rId22" Type="http://schemas.openxmlformats.org/officeDocument/2006/relationships/image" Target="../media/image93.png"/><Relationship Id="rId27" Type="http://schemas.openxmlformats.org/officeDocument/2006/relationships/customXml" Target="../ink/ink29.xml"/><Relationship Id="rId30" Type="http://schemas.openxmlformats.org/officeDocument/2006/relationships/image" Target="../media/image97.png"/><Relationship Id="rId35" Type="http://schemas.openxmlformats.org/officeDocument/2006/relationships/customXml" Target="../ink/ink33.xml"/><Relationship Id="rId43" Type="http://schemas.openxmlformats.org/officeDocument/2006/relationships/customXml" Target="../ink/ink37.xml"/><Relationship Id="rId48" Type="http://schemas.openxmlformats.org/officeDocument/2006/relationships/image" Target="../media/image106.png"/><Relationship Id="rId56" Type="http://schemas.openxmlformats.org/officeDocument/2006/relationships/image" Target="../media/image110.png"/><Relationship Id="rId64" Type="http://schemas.openxmlformats.org/officeDocument/2006/relationships/image" Target="../media/image114.png"/><Relationship Id="rId69" Type="http://schemas.openxmlformats.org/officeDocument/2006/relationships/customXml" Target="../ink/ink50.xml"/><Relationship Id="rId77" Type="http://schemas.openxmlformats.org/officeDocument/2006/relationships/customXml" Target="../ink/ink54.xml"/><Relationship Id="rId8" Type="http://schemas.openxmlformats.org/officeDocument/2006/relationships/image" Target="../media/image86.png"/><Relationship Id="rId51" Type="http://schemas.openxmlformats.org/officeDocument/2006/relationships/customXml" Target="../ink/ink41.xml"/><Relationship Id="rId72" Type="http://schemas.openxmlformats.org/officeDocument/2006/relationships/image" Target="../media/image118.png"/><Relationship Id="rId80" Type="http://schemas.openxmlformats.org/officeDocument/2006/relationships/image" Target="../media/image122.png"/><Relationship Id="rId85" Type="http://schemas.openxmlformats.org/officeDocument/2006/relationships/customXml" Target="../ink/ink58.xml"/><Relationship Id="rId3" Type="http://schemas.openxmlformats.org/officeDocument/2006/relationships/customXml" Target="../ink/ink17.xml"/><Relationship Id="rId12" Type="http://schemas.openxmlformats.org/officeDocument/2006/relationships/image" Target="../media/image88.png"/><Relationship Id="rId17" Type="http://schemas.openxmlformats.org/officeDocument/2006/relationships/customXml" Target="../ink/ink24.xml"/><Relationship Id="rId25" Type="http://schemas.openxmlformats.org/officeDocument/2006/relationships/customXml" Target="../ink/ink28.xml"/><Relationship Id="rId33" Type="http://schemas.openxmlformats.org/officeDocument/2006/relationships/customXml" Target="../ink/ink32.xml"/><Relationship Id="rId38" Type="http://schemas.openxmlformats.org/officeDocument/2006/relationships/image" Target="../media/image101.png"/><Relationship Id="rId46" Type="http://schemas.openxmlformats.org/officeDocument/2006/relationships/image" Target="../media/image105.png"/><Relationship Id="rId59" Type="http://schemas.openxmlformats.org/officeDocument/2006/relationships/customXml" Target="../ink/ink45.xml"/><Relationship Id="rId67" Type="http://schemas.openxmlformats.org/officeDocument/2006/relationships/customXml" Target="../ink/ink49.xml"/><Relationship Id="rId20" Type="http://schemas.openxmlformats.org/officeDocument/2006/relationships/image" Target="../media/image92.png"/><Relationship Id="rId41" Type="http://schemas.openxmlformats.org/officeDocument/2006/relationships/customXml" Target="../ink/ink36.xml"/><Relationship Id="rId54" Type="http://schemas.openxmlformats.org/officeDocument/2006/relationships/image" Target="../media/image109.png"/><Relationship Id="rId62" Type="http://schemas.openxmlformats.org/officeDocument/2006/relationships/image" Target="../media/image113.png"/><Relationship Id="rId70" Type="http://schemas.openxmlformats.org/officeDocument/2006/relationships/image" Target="../media/image117.png"/><Relationship Id="rId75" Type="http://schemas.openxmlformats.org/officeDocument/2006/relationships/customXml" Target="../ink/ink53.xml"/><Relationship Id="rId83" Type="http://schemas.openxmlformats.org/officeDocument/2006/relationships/customXml" Target="../ink/ink57.xml"/><Relationship Id="rId88" Type="http://schemas.openxmlformats.org/officeDocument/2006/relationships/image" Target="../media/image126.png"/><Relationship Id="rId1" Type="http://schemas.openxmlformats.org/officeDocument/2006/relationships/slideLayout" Target="../slideLayouts/slideLayout13.xml"/><Relationship Id="rId6" Type="http://schemas.openxmlformats.org/officeDocument/2006/relationships/image" Target="../media/image85.png"/><Relationship Id="rId15" Type="http://schemas.openxmlformats.org/officeDocument/2006/relationships/customXml" Target="../ink/ink23.xml"/><Relationship Id="rId23" Type="http://schemas.openxmlformats.org/officeDocument/2006/relationships/customXml" Target="../ink/ink27.xml"/><Relationship Id="rId28" Type="http://schemas.openxmlformats.org/officeDocument/2006/relationships/image" Target="../media/image96.png"/><Relationship Id="rId36" Type="http://schemas.openxmlformats.org/officeDocument/2006/relationships/image" Target="../media/image100.png"/><Relationship Id="rId49" Type="http://schemas.openxmlformats.org/officeDocument/2006/relationships/customXml" Target="../ink/ink40.xml"/><Relationship Id="rId57" Type="http://schemas.openxmlformats.org/officeDocument/2006/relationships/customXml" Target="../ink/ink44.xml"/><Relationship Id="rId10" Type="http://schemas.openxmlformats.org/officeDocument/2006/relationships/image" Target="../media/image87.png"/><Relationship Id="rId31" Type="http://schemas.openxmlformats.org/officeDocument/2006/relationships/customXml" Target="../ink/ink31.xml"/><Relationship Id="rId44" Type="http://schemas.openxmlformats.org/officeDocument/2006/relationships/image" Target="../media/image104.png"/><Relationship Id="rId52" Type="http://schemas.openxmlformats.org/officeDocument/2006/relationships/image" Target="../media/image108.png"/><Relationship Id="rId60" Type="http://schemas.openxmlformats.org/officeDocument/2006/relationships/image" Target="../media/image112.png"/><Relationship Id="rId65" Type="http://schemas.openxmlformats.org/officeDocument/2006/relationships/customXml" Target="../ink/ink48.xml"/><Relationship Id="rId73" Type="http://schemas.openxmlformats.org/officeDocument/2006/relationships/customXml" Target="../ink/ink52.xml"/><Relationship Id="rId78" Type="http://schemas.openxmlformats.org/officeDocument/2006/relationships/image" Target="../media/image121.png"/><Relationship Id="rId81" Type="http://schemas.openxmlformats.org/officeDocument/2006/relationships/customXml" Target="../ink/ink56.xml"/><Relationship Id="rId86" Type="http://schemas.openxmlformats.org/officeDocument/2006/relationships/image" Target="../media/image125.png"/><Relationship Id="rId4" Type="http://schemas.openxmlformats.org/officeDocument/2006/relationships/image" Target="../media/image84.png"/><Relationship Id="rId9" Type="http://schemas.openxmlformats.org/officeDocument/2006/relationships/customXml" Target="../ink/ink20.xml"/><Relationship Id="rId13" Type="http://schemas.openxmlformats.org/officeDocument/2006/relationships/customXml" Target="../ink/ink22.xml"/><Relationship Id="rId18" Type="http://schemas.openxmlformats.org/officeDocument/2006/relationships/image" Target="../media/image91.png"/><Relationship Id="rId39" Type="http://schemas.openxmlformats.org/officeDocument/2006/relationships/customXml" Target="../ink/ink35.xml"/><Relationship Id="rId34" Type="http://schemas.openxmlformats.org/officeDocument/2006/relationships/image" Target="../media/image99.png"/><Relationship Id="rId50" Type="http://schemas.openxmlformats.org/officeDocument/2006/relationships/image" Target="../media/image107.png"/><Relationship Id="rId55" Type="http://schemas.openxmlformats.org/officeDocument/2006/relationships/customXml" Target="../ink/ink43.xml"/><Relationship Id="rId76" Type="http://schemas.openxmlformats.org/officeDocument/2006/relationships/image" Target="../media/image120.png"/><Relationship Id="rId7" Type="http://schemas.openxmlformats.org/officeDocument/2006/relationships/customXml" Target="../ink/ink19.xml"/><Relationship Id="rId71" Type="http://schemas.openxmlformats.org/officeDocument/2006/relationships/customXml" Target="../ink/ink51.xml"/><Relationship Id="rId2" Type="http://schemas.openxmlformats.org/officeDocument/2006/relationships/image" Target="../media/image83.jpeg"/><Relationship Id="rId29" Type="http://schemas.openxmlformats.org/officeDocument/2006/relationships/customXml" Target="../ink/ink30.xml"/><Relationship Id="rId24" Type="http://schemas.openxmlformats.org/officeDocument/2006/relationships/image" Target="../media/image94.png"/><Relationship Id="rId40" Type="http://schemas.openxmlformats.org/officeDocument/2006/relationships/image" Target="../media/image102.png"/><Relationship Id="rId45" Type="http://schemas.openxmlformats.org/officeDocument/2006/relationships/customXml" Target="../ink/ink38.xml"/><Relationship Id="rId66" Type="http://schemas.openxmlformats.org/officeDocument/2006/relationships/image" Target="../media/image115.png"/><Relationship Id="rId87" Type="http://schemas.openxmlformats.org/officeDocument/2006/relationships/customXml" Target="../ink/ink59.xml"/><Relationship Id="rId61" Type="http://schemas.openxmlformats.org/officeDocument/2006/relationships/customXml" Target="../ink/ink46.xml"/><Relationship Id="rId82" Type="http://schemas.openxmlformats.org/officeDocument/2006/relationships/image" Target="../media/image12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6" Type="http://schemas.openxmlformats.org/officeDocument/2006/relationships/customXml" Target="../ink/ink72.xml"/><Relationship Id="rId21" Type="http://schemas.openxmlformats.org/officeDocument/2006/relationships/image" Target="../media/image136.png"/><Relationship Id="rId42" Type="http://schemas.openxmlformats.org/officeDocument/2006/relationships/customXml" Target="../ink/ink80.xml"/><Relationship Id="rId47" Type="http://schemas.openxmlformats.org/officeDocument/2006/relationships/image" Target="../media/image149.png"/><Relationship Id="rId63" Type="http://schemas.openxmlformats.org/officeDocument/2006/relationships/image" Target="../media/image157.png"/><Relationship Id="rId68" Type="http://schemas.openxmlformats.org/officeDocument/2006/relationships/customXml" Target="../ink/ink93.xml"/><Relationship Id="rId84" Type="http://schemas.openxmlformats.org/officeDocument/2006/relationships/customXml" Target="../ink/ink101.xml"/><Relationship Id="rId89" Type="http://schemas.openxmlformats.org/officeDocument/2006/relationships/image" Target="../media/image170.png"/><Relationship Id="rId16" Type="http://schemas.openxmlformats.org/officeDocument/2006/relationships/customXml" Target="../ink/ink67.xml"/><Relationship Id="rId107" Type="http://schemas.openxmlformats.org/officeDocument/2006/relationships/image" Target="../media/image179.png"/><Relationship Id="rId11" Type="http://schemas.openxmlformats.org/officeDocument/2006/relationships/image" Target="../media/image131.png"/><Relationship Id="rId32" Type="http://schemas.openxmlformats.org/officeDocument/2006/relationships/customXml" Target="../ink/ink75.xml"/><Relationship Id="rId37" Type="http://schemas.openxmlformats.org/officeDocument/2006/relationships/image" Target="../media/image144.png"/><Relationship Id="rId53" Type="http://schemas.openxmlformats.org/officeDocument/2006/relationships/image" Target="../media/image152.png"/><Relationship Id="rId58" Type="http://schemas.openxmlformats.org/officeDocument/2006/relationships/customXml" Target="../ink/ink88.xml"/><Relationship Id="rId74" Type="http://schemas.openxmlformats.org/officeDocument/2006/relationships/customXml" Target="../ink/ink96.xml"/><Relationship Id="rId79" Type="http://schemas.openxmlformats.org/officeDocument/2006/relationships/image" Target="../media/image165.png"/><Relationship Id="rId102" Type="http://schemas.openxmlformats.org/officeDocument/2006/relationships/customXml" Target="../ink/ink110.xml"/><Relationship Id="rId5" Type="http://schemas.openxmlformats.org/officeDocument/2006/relationships/image" Target="../media/image128.png"/><Relationship Id="rId90" Type="http://schemas.openxmlformats.org/officeDocument/2006/relationships/customXml" Target="../ink/ink104.xml"/><Relationship Id="rId95" Type="http://schemas.openxmlformats.org/officeDocument/2006/relationships/image" Target="../media/image173.png"/><Relationship Id="rId22" Type="http://schemas.openxmlformats.org/officeDocument/2006/relationships/customXml" Target="../ink/ink70.xml"/><Relationship Id="rId27" Type="http://schemas.openxmlformats.org/officeDocument/2006/relationships/image" Target="../media/image139.png"/><Relationship Id="rId43" Type="http://schemas.openxmlformats.org/officeDocument/2006/relationships/image" Target="../media/image147.png"/><Relationship Id="rId48" Type="http://schemas.openxmlformats.org/officeDocument/2006/relationships/customXml" Target="../ink/ink83.xml"/><Relationship Id="rId64" Type="http://schemas.openxmlformats.org/officeDocument/2006/relationships/customXml" Target="../ink/ink91.xml"/><Relationship Id="rId69" Type="http://schemas.openxmlformats.org/officeDocument/2006/relationships/image" Target="../media/image160.png"/><Relationship Id="rId80" Type="http://schemas.openxmlformats.org/officeDocument/2006/relationships/customXml" Target="../ink/ink99.xml"/><Relationship Id="rId85" Type="http://schemas.openxmlformats.org/officeDocument/2006/relationships/image" Target="../media/image168.png"/><Relationship Id="rId12" Type="http://schemas.openxmlformats.org/officeDocument/2006/relationships/customXml" Target="../ink/ink65.xml"/><Relationship Id="rId17" Type="http://schemas.openxmlformats.org/officeDocument/2006/relationships/image" Target="../media/image134.png"/><Relationship Id="rId33" Type="http://schemas.openxmlformats.org/officeDocument/2006/relationships/image" Target="../media/image142.png"/><Relationship Id="rId38" Type="http://schemas.openxmlformats.org/officeDocument/2006/relationships/customXml" Target="../ink/ink78.xml"/><Relationship Id="rId59" Type="http://schemas.openxmlformats.org/officeDocument/2006/relationships/image" Target="../media/image155.png"/><Relationship Id="rId103" Type="http://schemas.openxmlformats.org/officeDocument/2006/relationships/image" Target="../media/image177.png"/><Relationship Id="rId20" Type="http://schemas.openxmlformats.org/officeDocument/2006/relationships/customXml" Target="../ink/ink69.xml"/><Relationship Id="rId41" Type="http://schemas.openxmlformats.org/officeDocument/2006/relationships/image" Target="../media/image146.png"/><Relationship Id="rId54" Type="http://schemas.openxmlformats.org/officeDocument/2006/relationships/customXml" Target="../ink/ink86.xml"/><Relationship Id="rId62" Type="http://schemas.openxmlformats.org/officeDocument/2006/relationships/customXml" Target="../ink/ink90.xml"/><Relationship Id="rId70" Type="http://schemas.openxmlformats.org/officeDocument/2006/relationships/customXml" Target="../ink/ink94.xml"/><Relationship Id="rId75" Type="http://schemas.openxmlformats.org/officeDocument/2006/relationships/image" Target="../media/image163.png"/><Relationship Id="rId83" Type="http://schemas.openxmlformats.org/officeDocument/2006/relationships/image" Target="../media/image167.png"/><Relationship Id="rId88" Type="http://schemas.openxmlformats.org/officeDocument/2006/relationships/customXml" Target="../ink/ink103.xml"/><Relationship Id="rId91" Type="http://schemas.openxmlformats.org/officeDocument/2006/relationships/image" Target="../media/image171.png"/><Relationship Id="rId96" Type="http://schemas.openxmlformats.org/officeDocument/2006/relationships/customXml" Target="../ink/ink107.xml"/><Relationship Id="rId1" Type="http://schemas.openxmlformats.org/officeDocument/2006/relationships/slideLayout" Target="../slideLayouts/slideLayout13.xml"/><Relationship Id="rId6" Type="http://schemas.openxmlformats.org/officeDocument/2006/relationships/customXml" Target="../ink/ink62.xml"/><Relationship Id="rId15" Type="http://schemas.openxmlformats.org/officeDocument/2006/relationships/image" Target="../media/image133.png"/><Relationship Id="rId23" Type="http://schemas.openxmlformats.org/officeDocument/2006/relationships/image" Target="../media/image137.png"/><Relationship Id="rId28" Type="http://schemas.openxmlformats.org/officeDocument/2006/relationships/customXml" Target="../ink/ink73.xml"/><Relationship Id="rId36" Type="http://schemas.openxmlformats.org/officeDocument/2006/relationships/customXml" Target="../ink/ink77.xml"/><Relationship Id="rId49" Type="http://schemas.openxmlformats.org/officeDocument/2006/relationships/image" Target="../media/image150.png"/><Relationship Id="rId57" Type="http://schemas.openxmlformats.org/officeDocument/2006/relationships/image" Target="../media/image154.png"/><Relationship Id="rId106" Type="http://schemas.openxmlformats.org/officeDocument/2006/relationships/customXml" Target="../ink/ink112.xml"/><Relationship Id="rId10" Type="http://schemas.openxmlformats.org/officeDocument/2006/relationships/customXml" Target="../ink/ink64.xml"/><Relationship Id="rId31" Type="http://schemas.openxmlformats.org/officeDocument/2006/relationships/image" Target="../media/image141.png"/><Relationship Id="rId44" Type="http://schemas.openxmlformats.org/officeDocument/2006/relationships/customXml" Target="../ink/ink81.xml"/><Relationship Id="rId52" Type="http://schemas.openxmlformats.org/officeDocument/2006/relationships/customXml" Target="../ink/ink85.xml"/><Relationship Id="rId60" Type="http://schemas.openxmlformats.org/officeDocument/2006/relationships/customXml" Target="../ink/ink89.xml"/><Relationship Id="rId65" Type="http://schemas.openxmlformats.org/officeDocument/2006/relationships/image" Target="../media/image158.png"/><Relationship Id="rId73" Type="http://schemas.openxmlformats.org/officeDocument/2006/relationships/image" Target="../media/image162.png"/><Relationship Id="rId78" Type="http://schemas.openxmlformats.org/officeDocument/2006/relationships/customXml" Target="../ink/ink98.xml"/><Relationship Id="rId81" Type="http://schemas.openxmlformats.org/officeDocument/2006/relationships/image" Target="../media/image166.png"/><Relationship Id="rId86" Type="http://schemas.openxmlformats.org/officeDocument/2006/relationships/customXml" Target="../ink/ink102.xml"/><Relationship Id="rId94" Type="http://schemas.openxmlformats.org/officeDocument/2006/relationships/customXml" Target="../ink/ink106.xml"/><Relationship Id="rId99" Type="http://schemas.openxmlformats.org/officeDocument/2006/relationships/image" Target="../media/image175.png"/><Relationship Id="rId101" Type="http://schemas.openxmlformats.org/officeDocument/2006/relationships/image" Target="../media/image176.png"/><Relationship Id="rId4" Type="http://schemas.openxmlformats.org/officeDocument/2006/relationships/customXml" Target="../ink/ink61.xml"/><Relationship Id="rId9" Type="http://schemas.openxmlformats.org/officeDocument/2006/relationships/image" Target="../media/image130.png"/><Relationship Id="rId13" Type="http://schemas.openxmlformats.org/officeDocument/2006/relationships/image" Target="../media/image132.png"/><Relationship Id="rId18" Type="http://schemas.openxmlformats.org/officeDocument/2006/relationships/customXml" Target="../ink/ink68.xml"/><Relationship Id="rId39" Type="http://schemas.openxmlformats.org/officeDocument/2006/relationships/image" Target="../media/image145.png"/><Relationship Id="rId34" Type="http://schemas.openxmlformats.org/officeDocument/2006/relationships/customXml" Target="../ink/ink76.xml"/><Relationship Id="rId50" Type="http://schemas.openxmlformats.org/officeDocument/2006/relationships/customXml" Target="../ink/ink84.xml"/><Relationship Id="rId55" Type="http://schemas.openxmlformats.org/officeDocument/2006/relationships/image" Target="../media/image153.png"/><Relationship Id="rId76" Type="http://schemas.openxmlformats.org/officeDocument/2006/relationships/customXml" Target="../ink/ink97.xml"/><Relationship Id="rId97" Type="http://schemas.openxmlformats.org/officeDocument/2006/relationships/image" Target="../media/image174.png"/><Relationship Id="rId104" Type="http://schemas.openxmlformats.org/officeDocument/2006/relationships/customXml" Target="../ink/ink111.xml"/><Relationship Id="rId7" Type="http://schemas.openxmlformats.org/officeDocument/2006/relationships/image" Target="../media/image129.png"/><Relationship Id="rId71" Type="http://schemas.openxmlformats.org/officeDocument/2006/relationships/image" Target="../media/image161.png"/><Relationship Id="rId92" Type="http://schemas.openxmlformats.org/officeDocument/2006/relationships/customXml" Target="../ink/ink105.xml"/><Relationship Id="rId2" Type="http://schemas.openxmlformats.org/officeDocument/2006/relationships/customXml" Target="../ink/ink60.xml"/><Relationship Id="rId29" Type="http://schemas.openxmlformats.org/officeDocument/2006/relationships/image" Target="../media/image140.png"/><Relationship Id="rId24" Type="http://schemas.openxmlformats.org/officeDocument/2006/relationships/customXml" Target="../ink/ink71.xml"/><Relationship Id="rId40" Type="http://schemas.openxmlformats.org/officeDocument/2006/relationships/customXml" Target="../ink/ink79.xml"/><Relationship Id="rId45" Type="http://schemas.openxmlformats.org/officeDocument/2006/relationships/image" Target="../media/image148.png"/><Relationship Id="rId66" Type="http://schemas.openxmlformats.org/officeDocument/2006/relationships/customXml" Target="../ink/ink92.xml"/><Relationship Id="rId87" Type="http://schemas.openxmlformats.org/officeDocument/2006/relationships/image" Target="../media/image169.png"/><Relationship Id="rId61" Type="http://schemas.openxmlformats.org/officeDocument/2006/relationships/image" Target="../media/image156.png"/><Relationship Id="rId82" Type="http://schemas.openxmlformats.org/officeDocument/2006/relationships/customXml" Target="../ink/ink100.xml"/><Relationship Id="rId19" Type="http://schemas.openxmlformats.org/officeDocument/2006/relationships/image" Target="../media/image135.png"/><Relationship Id="rId14" Type="http://schemas.openxmlformats.org/officeDocument/2006/relationships/customXml" Target="../ink/ink66.xml"/><Relationship Id="rId30" Type="http://schemas.openxmlformats.org/officeDocument/2006/relationships/customXml" Target="../ink/ink74.xml"/><Relationship Id="rId35" Type="http://schemas.openxmlformats.org/officeDocument/2006/relationships/image" Target="../media/image143.png"/><Relationship Id="rId56" Type="http://schemas.openxmlformats.org/officeDocument/2006/relationships/customXml" Target="../ink/ink87.xml"/><Relationship Id="rId77" Type="http://schemas.openxmlformats.org/officeDocument/2006/relationships/image" Target="../media/image164.png"/><Relationship Id="rId100" Type="http://schemas.openxmlformats.org/officeDocument/2006/relationships/customXml" Target="../ink/ink109.xml"/><Relationship Id="rId105" Type="http://schemas.openxmlformats.org/officeDocument/2006/relationships/image" Target="../media/image178.png"/><Relationship Id="rId8" Type="http://schemas.openxmlformats.org/officeDocument/2006/relationships/customXml" Target="../ink/ink63.xml"/><Relationship Id="rId51" Type="http://schemas.openxmlformats.org/officeDocument/2006/relationships/image" Target="../media/image151.png"/><Relationship Id="rId72" Type="http://schemas.openxmlformats.org/officeDocument/2006/relationships/customXml" Target="../ink/ink95.xml"/><Relationship Id="rId93" Type="http://schemas.openxmlformats.org/officeDocument/2006/relationships/image" Target="../media/image172.png"/><Relationship Id="rId98" Type="http://schemas.openxmlformats.org/officeDocument/2006/relationships/customXml" Target="../ink/ink108.xml"/><Relationship Id="rId3" Type="http://schemas.openxmlformats.org/officeDocument/2006/relationships/image" Target="../media/image127.png"/><Relationship Id="rId25" Type="http://schemas.openxmlformats.org/officeDocument/2006/relationships/image" Target="../media/image138.png"/><Relationship Id="rId46" Type="http://schemas.openxmlformats.org/officeDocument/2006/relationships/customXml" Target="../ink/ink82.xml"/><Relationship Id="rId67" Type="http://schemas.openxmlformats.org/officeDocument/2006/relationships/image" Target="../media/image159.png"/></Relationships>
</file>

<file path=ppt/slides/_rels/slide111.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hyperlink" Target="http://en.wikipedia.org/wiki/Vapor_pressure" TargetMode="External"/><Relationship Id="rId7" Type="http://schemas.openxmlformats.org/officeDocument/2006/relationships/hyperlink" Target="http://en.wikipedia.org/wiki/Ideal_gas_law" TargetMode="External"/><Relationship Id="rId2" Type="http://schemas.openxmlformats.org/officeDocument/2006/relationships/hyperlink" Target="http://en.wikipedia.org/wiki/Ideal_solution" TargetMode="External"/><Relationship Id="rId1" Type="http://schemas.openxmlformats.org/officeDocument/2006/relationships/slideLayout" Target="../slideLayouts/slideLayout13.xml"/><Relationship Id="rId6" Type="http://schemas.openxmlformats.org/officeDocument/2006/relationships/hyperlink" Target="http://en.wikipedia.org/wiki/Intermolecular_forces" TargetMode="External"/><Relationship Id="rId5" Type="http://schemas.openxmlformats.org/officeDocument/2006/relationships/hyperlink" Target="http://en.wikipedia.org/wiki/Mole_fraction" TargetMode="External"/><Relationship Id="rId4" Type="http://schemas.openxmlformats.org/officeDocument/2006/relationships/hyperlink" Target="http://en.wikipedia.org/wiki/Chemical_compound"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C/chris/Teaching/Chem%20204/Atkins%20figures/GIF/01_14.gi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4.bin"/><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3.jpe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5.bin"/><Relationship Id="rId1" Type="http://schemas.openxmlformats.org/officeDocument/2006/relationships/slideLayout" Target="../slideLayouts/slideLayout39.xml"/><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customXml" Target="../ink/ink7.xml"/><Relationship Id="rId18" Type="http://schemas.openxmlformats.org/officeDocument/2006/relationships/customXml" Target="../ink/ink10.xml"/><Relationship Id="rId3" Type="http://schemas.openxmlformats.org/officeDocument/2006/relationships/customXml" Target="../ink/ink2.xml"/><Relationship Id="rId21" Type="http://schemas.openxmlformats.org/officeDocument/2006/relationships/image" Target="../media/image49.png"/><Relationship Id="rId7" Type="http://schemas.openxmlformats.org/officeDocument/2006/relationships/customXml" Target="../ink/ink4.xml"/><Relationship Id="rId12" Type="http://schemas.openxmlformats.org/officeDocument/2006/relationships/image" Target="../media/image45.png"/><Relationship Id="rId17" Type="http://schemas.openxmlformats.org/officeDocument/2006/relationships/customXml" Target="../ink/ink9.xml"/><Relationship Id="rId2" Type="http://schemas.openxmlformats.org/officeDocument/2006/relationships/image" Target="../media/image40.jpeg"/><Relationship Id="rId16" Type="http://schemas.openxmlformats.org/officeDocument/2006/relationships/image" Target="../media/image47.png"/><Relationship Id="rId20" Type="http://schemas.openxmlformats.org/officeDocument/2006/relationships/customXml" Target="../ink/ink11.xml"/><Relationship Id="rId1" Type="http://schemas.openxmlformats.org/officeDocument/2006/relationships/slideLayout" Target="../slideLayouts/slideLayout29.xml"/><Relationship Id="rId6" Type="http://schemas.openxmlformats.org/officeDocument/2006/relationships/image" Target="../media/image42.png"/><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image" Target="../media/image50.png"/><Relationship Id="rId10" Type="http://schemas.openxmlformats.org/officeDocument/2006/relationships/image" Target="../media/image44.png"/><Relationship Id="rId19" Type="http://schemas.openxmlformats.org/officeDocument/2006/relationships/image" Target="../media/image48.png"/><Relationship Id="rId4" Type="http://schemas.openxmlformats.org/officeDocument/2006/relationships/image" Target="../media/image41.png"/><Relationship Id="rId9" Type="http://schemas.openxmlformats.org/officeDocument/2006/relationships/customXml" Target="../ink/ink5.xml"/><Relationship Id="rId14" Type="http://schemas.openxmlformats.org/officeDocument/2006/relationships/image" Target="../media/image46.png"/><Relationship Id="rId22" Type="http://schemas.openxmlformats.org/officeDocument/2006/relationships/customXml" Target="../ink/ink12.xml"/></Relationships>
</file>

<file path=ppt/slides/_rels/slide5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image" Target="../media/image40.jpeg"/><Relationship Id="rId1" Type="http://schemas.openxmlformats.org/officeDocument/2006/relationships/slideLayout" Target="../slideLayouts/slideLayout39.xml"/><Relationship Id="rId6" Type="http://schemas.openxmlformats.org/officeDocument/2006/relationships/image" Target="../media/image51.png"/><Relationship Id="rId5" Type="http://schemas.openxmlformats.org/officeDocument/2006/relationships/customXml" Target="../ink/ink14.xml"/><Relationship Id="rId10" Type="http://schemas.openxmlformats.org/officeDocument/2006/relationships/image" Target="../media/image53.png"/><Relationship Id="rId4" Type="http://schemas.openxmlformats.org/officeDocument/2006/relationships/image" Target="../media/image46.png"/><Relationship Id="rId9" Type="http://schemas.openxmlformats.org/officeDocument/2006/relationships/customXml" Target="../ink/ink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6.bin"/><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56.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7.bin"/><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wmf"/><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8.bin"/><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9.bin"/><Relationship Id="rId1" Type="http://schemas.openxmlformats.org/officeDocument/2006/relationships/slideLayout" Target="../slideLayouts/slideLayout18.xml"/><Relationship Id="rId4" Type="http://schemas.openxmlformats.org/officeDocument/2006/relationships/image" Target="../media/image6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video" Target="file:///Z:\My%20Documents\Chemistry%201%20Power%20Point\12M05VD1.avi" TargetMode="External"/><Relationship Id="rId1" Type="http://schemas.openxmlformats.org/officeDocument/2006/relationships/themeOverride" Target="../theme/themeOverride1.xml"/><Relationship Id="rId5" Type="http://schemas.openxmlformats.org/officeDocument/2006/relationships/image" Target="../media/image62.png"/><Relationship Id="rId4" Type="http://schemas.openxmlformats.org/officeDocument/2006/relationships/image" Target="../media/image61.jpeg"/></Relationships>
</file>

<file path=ppt/slides/_rels/slide7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40.xml"/><Relationship Id="rId1" Type="http://schemas.openxmlformats.org/officeDocument/2006/relationships/video" Target="file:///\\sou001\lockers\faculty-staff\nrapp\My%20Documents\Chemistry%201%20Power%20Point\12M12AN1.avi" TargetMode="Externa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69.jpeg"/><Relationship Id="rId1" Type="http://schemas.openxmlformats.org/officeDocument/2006/relationships/slideLayout" Target="../slideLayouts/slideLayout18.xml"/><Relationship Id="rId4" Type="http://schemas.openxmlformats.org/officeDocument/2006/relationships/image" Target="../media/image23.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9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ChangeArrowheads="1"/>
          </p:cNvSpPr>
          <p:nvPr/>
        </p:nvSpPr>
        <p:spPr bwMode="auto">
          <a:xfrm>
            <a:off x="1622425" y="638175"/>
            <a:ext cx="9380538" cy="1600200"/>
          </a:xfrm>
          <a:prstGeom prst="rect">
            <a:avLst/>
          </a:prstGeom>
          <a:noFill/>
          <a:ln w="9525">
            <a:noFill/>
            <a:miter lim="800000"/>
            <a:headEnd/>
            <a:tailEnd/>
          </a:ln>
        </p:spPr>
        <p:txBody>
          <a:bodyPr anchor="ctr"/>
          <a:lstStyle/>
          <a:p>
            <a:pPr algn="ctr" eaLnBrk="0" hangingPunct="0"/>
            <a:r>
              <a:rPr lang="en-US" altLang="en-US" sz="4400">
                <a:solidFill>
                  <a:srgbClr val="000000"/>
                </a:solidFill>
              </a:rPr>
              <a:t>Unit 8: Gas Laws</a:t>
            </a:r>
          </a:p>
        </p:txBody>
      </p:sp>
      <p:sp>
        <p:nvSpPr>
          <p:cNvPr id="46082" name="Rectangle 4"/>
          <p:cNvSpPr>
            <a:spLocks noChangeArrowheads="1"/>
          </p:cNvSpPr>
          <p:nvPr/>
        </p:nvSpPr>
        <p:spPr bwMode="auto">
          <a:xfrm>
            <a:off x="2133600" y="4267200"/>
            <a:ext cx="4724400" cy="609600"/>
          </a:xfrm>
          <a:prstGeom prst="rect">
            <a:avLst/>
          </a:prstGeom>
          <a:noFill/>
          <a:ln w="9525">
            <a:noFill/>
            <a:miter lim="800000"/>
            <a:headEnd/>
            <a:tailEnd/>
          </a:ln>
        </p:spPr>
        <p:txBody>
          <a:bodyPr/>
          <a:lstStyle/>
          <a:p>
            <a:pPr marL="342900" indent="-342900" algn="ctr" eaLnBrk="0" hangingPunct="0">
              <a:spcBef>
                <a:spcPct val="20000"/>
              </a:spcBef>
            </a:pPr>
            <a:endParaRPr lang="en-US" altLang="en-US" sz="3200" i="1">
              <a:solidFill>
                <a:srgbClr val="000000"/>
              </a:solidFill>
            </a:endParaRPr>
          </a:p>
        </p:txBody>
      </p:sp>
      <p:pic>
        <p:nvPicPr>
          <p:cNvPr id="46083" name="Picture 2"/>
          <p:cNvPicPr>
            <a:picLocks noChangeAspect="1"/>
          </p:cNvPicPr>
          <p:nvPr/>
        </p:nvPicPr>
        <p:blipFill>
          <a:blip r:embed="rId2"/>
          <a:srcRect/>
          <a:stretch>
            <a:fillRect/>
          </a:stretch>
        </p:blipFill>
        <p:spPr bwMode="auto">
          <a:xfrm>
            <a:off x="3660775" y="2238375"/>
            <a:ext cx="5067300" cy="38385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3309938" y="15875"/>
            <a:ext cx="5597525" cy="579438"/>
          </a:xfrm>
          <a:prstGeom prst="rect">
            <a:avLst/>
          </a:prstGeom>
          <a:noFill/>
          <a:ln w="9525">
            <a:noFill/>
            <a:miter lim="800000"/>
            <a:headEnd/>
            <a:tailEnd/>
          </a:ln>
        </p:spPr>
        <p:txBody>
          <a:bodyPr wrap="none">
            <a:spAutoFit/>
          </a:bodyPr>
          <a:lstStyle/>
          <a:p>
            <a:pPr algn="ctr"/>
            <a:r>
              <a:rPr lang="en-US" altLang="en-US" sz="3200">
                <a:solidFill>
                  <a:srgbClr val="000000"/>
                </a:solidFill>
              </a:rPr>
              <a:t>Kinetic theory of gases and …</a:t>
            </a:r>
          </a:p>
        </p:txBody>
      </p:sp>
      <p:sp>
        <p:nvSpPr>
          <p:cNvPr id="33795" name="Text Box 3"/>
          <p:cNvSpPr txBox="1">
            <a:spLocks noChangeArrowheads="1"/>
          </p:cNvSpPr>
          <p:nvPr/>
        </p:nvSpPr>
        <p:spPr bwMode="auto">
          <a:xfrm>
            <a:off x="1676400" y="838200"/>
            <a:ext cx="8686800" cy="4678363"/>
          </a:xfrm>
          <a:prstGeom prst="rect">
            <a:avLst/>
          </a:prstGeom>
          <a:noFill/>
          <a:ln w="9525">
            <a:noFill/>
            <a:miter lim="800000"/>
            <a:headEnd/>
            <a:tailEnd/>
          </a:ln>
        </p:spPr>
        <p:txBody>
          <a:bodyPr>
            <a:spAutoFit/>
          </a:bodyPr>
          <a:lstStyle/>
          <a:p>
            <a:pPr marL="457200" indent="-457200">
              <a:spcBef>
                <a:spcPct val="50000"/>
              </a:spcBef>
              <a:buFontTx/>
              <a:buChar char="•"/>
            </a:pPr>
            <a:r>
              <a:rPr lang="en-US" altLang="en-US" sz="2800">
                <a:solidFill>
                  <a:srgbClr val="000000"/>
                </a:solidFill>
              </a:rPr>
              <a:t>Avogadro’s Law</a:t>
            </a:r>
          </a:p>
          <a:p>
            <a:pPr marL="1371600" lvl="2" indent="-457200">
              <a:spcBef>
                <a:spcPct val="50000"/>
              </a:spcBef>
            </a:pPr>
            <a:r>
              <a:rPr lang="en-US" altLang="en-US" sz="2400" i="1">
                <a:solidFill>
                  <a:srgbClr val="000000"/>
                </a:solidFill>
              </a:rPr>
              <a:t>P</a:t>
            </a:r>
            <a:r>
              <a:rPr lang="en-US" altLang="en-US" sz="2400">
                <a:solidFill>
                  <a:srgbClr val="000000"/>
                </a:solidFill>
              </a:rPr>
              <a:t> </a:t>
            </a:r>
            <a:r>
              <a:rPr lang="en-US" altLang="en-US" sz="2400">
                <a:solidFill>
                  <a:srgbClr val="000000"/>
                </a:solidFill>
                <a:latin typeface="Symbol" pitchFamily="18" charset="2"/>
              </a:rPr>
              <a:t>a</a:t>
            </a:r>
            <a:r>
              <a:rPr lang="en-US" altLang="en-US" sz="2400">
                <a:solidFill>
                  <a:srgbClr val="000000"/>
                </a:solidFill>
              </a:rPr>
              <a:t> collision rate with wall</a:t>
            </a:r>
          </a:p>
          <a:p>
            <a:pPr marL="1371600" lvl="2" indent="-457200">
              <a:lnSpc>
                <a:spcPct val="60000"/>
              </a:lnSpc>
              <a:spcBef>
                <a:spcPct val="50000"/>
              </a:spcBef>
            </a:pPr>
            <a:r>
              <a:rPr lang="en-US" altLang="en-US" sz="2400">
                <a:solidFill>
                  <a:srgbClr val="000000"/>
                </a:solidFill>
              </a:rPr>
              <a:t>Collision rate </a:t>
            </a:r>
            <a:r>
              <a:rPr lang="en-US" altLang="en-US" sz="2400">
                <a:solidFill>
                  <a:srgbClr val="000000"/>
                </a:solidFill>
                <a:latin typeface="Symbol" pitchFamily="18" charset="2"/>
              </a:rPr>
              <a:t>a</a:t>
            </a:r>
            <a:r>
              <a:rPr lang="en-US" altLang="en-US" sz="2400">
                <a:solidFill>
                  <a:srgbClr val="000000"/>
                </a:solidFill>
              </a:rPr>
              <a:t> number density</a:t>
            </a:r>
          </a:p>
          <a:p>
            <a:pPr marL="1371600" lvl="2" indent="-457200">
              <a:lnSpc>
                <a:spcPct val="60000"/>
              </a:lnSpc>
              <a:spcBef>
                <a:spcPct val="50000"/>
              </a:spcBef>
            </a:pPr>
            <a:r>
              <a:rPr lang="en-US" altLang="en-US" sz="2400">
                <a:solidFill>
                  <a:srgbClr val="000000"/>
                </a:solidFill>
              </a:rPr>
              <a:t>Number density </a:t>
            </a:r>
            <a:r>
              <a:rPr lang="en-US" altLang="en-US" sz="2400">
                <a:solidFill>
                  <a:srgbClr val="000000"/>
                </a:solidFill>
                <a:latin typeface="Symbol" pitchFamily="18" charset="2"/>
              </a:rPr>
              <a:t>a</a:t>
            </a:r>
            <a:r>
              <a:rPr lang="en-US" altLang="en-US" sz="2400">
                <a:solidFill>
                  <a:srgbClr val="000000"/>
                </a:solidFill>
              </a:rPr>
              <a:t> </a:t>
            </a:r>
            <a:r>
              <a:rPr lang="en-US" altLang="en-US" sz="2400" i="1">
                <a:solidFill>
                  <a:srgbClr val="000000"/>
                </a:solidFill>
              </a:rPr>
              <a:t>n</a:t>
            </a:r>
          </a:p>
          <a:p>
            <a:pPr marL="1371600" lvl="2" indent="-457200">
              <a:lnSpc>
                <a:spcPct val="60000"/>
              </a:lnSpc>
              <a:spcBef>
                <a:spcPct val="50000"/>
              </a:spcBef>
            </a:pPr>
            <a:r>
              <a:rPr lang="en-US" altLang="en-US" sz="2400" i="1">
                <a:solidFill>
                  <a:srgbClr val="000000"/>
                </a:solidFill>
              </a:rPr>
              <a:t>P</a:t>
            </a:r>
            <a:r>
              <a:rPr lang="en-US" altLang="en-US" sz="2400">
                <a:solidFill>
                  <a:srgbClr val="000000"/>
                </a:solidFill>
              </a:rPr>
              <a:t> </a:t>
            </a:r>
            <a:r>
              <a:rPr lang="en-US" altLang="en-US" sz="2400">
                <a:solidFill>
                  <a:srgbClr val="000000"/>
                </a:solidFill>
                <a:latin typeface="Symbol" pitchFamily="18" charset="2"/>
              </a:rPr>
              <a:t>a</a:t>
            </a:r>
            <a:r>
              <a:rPr lang="en-US" altLang="en-US" sz="2400">
                <a:solidFill>
                  <a:srgbClr val="000000"/>
                </a:solidFill>
              </a:rPr>
              <a:t> </a:t>
            </a:r>
            <a:r>
              <a:rPr lang="en-US" altLang="en-US" sz="2400" i="1">
                <a:solidFill>
                  <a:srgbClr val="000000"/>
                </a:solidFill>
              </a:rPr>
              <a:t>n</a:t>
            </a:r>
          </a:p>
          <a:p>
            <a:pPr marL="457200" indent="-457200">
              <a:spcBef>
                <a:spcPct val="50000"/>
              </a:spcBef>
              <a:buFontTx/>
              <a:buChar char="•"/>
            </a:pPr>
            <a:r>
              <a:rPr lang="en-US" altLang="en-US" sz="2800">
                <a:solidFill>
                  <a:srgbClr val="000000"/>
                </a:solidFill>
              </a:rPr>
              <a:t>Dalton’s Law of Partial Pressures</a:t>
            </a:r>
          </a:p>
          <a:p>
            <a:pPr marL="1371600" lvl="2" indent="-457200">
              <a:spcBef>
                <a:spcPct val="50000"/>
              </a:spcBef>
            </a:pPr>
            <a:r>
              <a:rPr lang="en-US" altLang="en-US" sz="2400">
                <a:solidFill>
                  <a:srgbClr val="000000"/>
                </a:solidFill>
              </a:rPr>
              <a:t>Molecules do not attract or repel one another</a:t>
            </a:r>
          </a:p>
          <a:p>
            <a:pPr marL="1371600" lvl="2" indent="-457200">
              <a:lnSpc>
                <a:spcPct val="80000"/>
              </a:lnSpc>
              <a:spcBef>
                <a:spcPct val="50000"/>
              </a:spcBef>
            </a:pPr>
            <a:r>
              <a:rPr lang="en-US" altLang="en-US" sz="2400" i="1">
                <a:solidFill>
                  <a:srgbClr val="000000"/>
                </a:solidFill>
              </a:rPr>
              <a:t>P</a:t>
            </a:r>
            <a:r>
              <a:rPr lang="en-US" altLang="en-US" sz="2400">
                <a:solidFill>
                  <a:srgbClr val="000000"/>
                </a:solidFill>
              </a:rPr>
              <a:t> exerted by one type of molecule is unaffected by the presence of another gas</a:t>
            </a:r>
            <a:endParaRPr lang="en-US" altLang="en-US" sz="2400" i="1">
              <a:solidFill>
                <a:srgbClr val="000000"/>
              </a:solidFill>
            </a:endParaRPr>
          </a:p>
          <a:p>
            <a:pPr marL="1371600" lvl="2" indent="-457200">
              <a:lnSpc>
                <a:spcPct val="60000"/>
              </a:lnSpc>
              <a:spcBef>
                <a:spcPct val="50000"/>
              </a:spcBef>
            </a:pPr>
            <a:r>
              <a:rPr lang="en-US" altLang="en-US" sz="2400" i="1">
                <a:solidFill>
                  <a:srgbClr val="000000"/>
                </a:solidFill>
              </a:rPr>
              <a:t>P</a:t>
            </a:r>
            <a:r>
              <a:rPr lang="en-US" altLang="en-US" sz="2400" baseline="-25000">
                <a:solidFill>
                  <a:srgbClr val="000000"/>
                </a:solidFill>
              </a:rPr>
              <a:t>total</a:t>
            </a:r>
            <a:r>
              <a:rPr lang="en-US" altLang="en-US" sz="2400">
                <a:solidFill>
                  <a:srgbClr val="000000"/>
                </a:solidFill>
              </a:rPr>
              <a:t> = </a:t>
            </a:r>
            <a:r>
              <a:rPr lang="en-US" altLang="en-US" sz="2400">
                <a:solidFill>
                  <a:srgbClr val="000000"/>
                </a:solidFill>
                <a:latin typeface="Symbol" pitchFamily="18" charset="2"/>
              </a:rPr>
              <a:t>S</a:t>
            </a:r>
            <a:r>
              <a:rPr lang="en-US" altLang="en-US" sz="2400" i="1">
                <a:solidFill>
                  <a:srgbClr val="000000"/>
                </a:solidFill>
              </a:rPr>
              <a:t>P</a:t>
            </a:r>
            <a:r>
              <a:rPr lang="en-US" altLang="en-US" sz="2400" baseline="-25000">
                <a:solidFill>
                  <a:srgbClr val="000000"/>
                </a:solidFill>
              </a:rPr>
              <a:t>i</a:t>
            </a:r>
            <a:endParaRPr lang="en-US" altLang="en-US" sz="2400" i="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 calcmode="lin" valueType="num">
                                      <p:cBhvr additive="base">
                                        <p:cTn id="43" dur="5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795">
                                            <p:txEl>
                                              <p:pRg st="7" end="7"/>
                                            </p:txEl>
                                          </p:spTgt>
                                        </p:tgtEl>
                                        <p:attrNameLst>
                                          <p:attrName>style.visibility</p:attrName>
                                        </p:attrNameLst>
                                      </p:cBhvr>
                                      <p:to>
                                        <p:strVal val="visible"/>
                                      </p:to>
                                    </p:set>
                                    <p:anim calcmode="lin" valueType="num">
                                      <p:cBhvr additive="base">
                                        <p:cTn id="49" dur="500" fill="hold"/>
                                        <p:tgtEl>
                                          <p:spTgt spid="3379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37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3795">
                                            <p:txEl>
                                              <p:pRg st="8" end="8"/>
                                            </p:txEl>
                                          </p:spTgt>
                                        </p:tgtEl>
                                        <p:attrNameLst>
                                          <p:attrName>style.visibility</p:attrName>
                                        </p:attrNameLst>
                                      </p:cBhvr>
                                      <p:to>
                                        <p:strVal val="visible"/>
                                      </p:to>
                                    </p:set>
                                    <p:anim calcmode="lin" valueType="num">
                                      <p:cBhvr additive="base">
                                        <p:cTn id="55" dur="500" fill="hold"/>
                                        <p:tgtEl>
                                          <p:spTgt spid="3379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37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3"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Picture 1"/>
          <p:cNvPicPr>
            <a:picLocks noChangeAspect="1"/>
          </p:cNvPicPr>
          <p:nvPr/>
        </p:nvPicPr>
        <p:blipFill>
          <a:blip r:embed="rId2"/>
          <a:srcRect/>
          <a:stretch>
            <a:fillRect/>
          </a:stretch>
        </p:blipFill>
        <p:spPr bwMode="auto">
          <a:xfrm>
            <a:off x="658813" y="468313"/>
            <a:ext cx="8677275" cy="5857875"/>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3733800"/>
          </a:xfrm>
        </p:spPr>
        <p:txBody>
          <a:bodyPr rtlCol="0">
            <a:normAutofit fontScale="90000"/>
          </a:bodyPr>
          <a:lstStyle/>
          <a:p>
            <a:pPr eaLnBrk="1" fontAlgn="auto" hangingPunct="1">
              <a:spcAft>
                <a:spcPts val="0"/>
              </a:spcAft>
              <a:defRPr/>
            </a:pPr>
            <a:r>
              <a:rPr lang="en-US" sz="3100" dirty="0">
                <a:solidFill>
                  <a:schemeClr val="tx1"/>
                </a:solidFill>
              </a:rPr>
              <a:t>An open manometer is filled with  mercury and connected to a container of nitrogen.  The level of mercury is 24 mm higher in the arm attached to the atmospheric side. Air pressure = 100.5 </a:t>
            </a:r>
            <a:r>
              <a:rPr lang="en-US" sz="3100" dirty="0" err="1">
                <a:solidFill>
                  <a:schemeClr val="tx1"/>
                </a:solidFill>
              </a:rPr>
              <a:t>Kpa</a:t>
            </a:r>
            <a:r>
              <a:rPr lang="en-US" sz="3100" dirty="0">
                <a:solidFill>
                  <a:schemeClr val="tx1"/>
                </a:solidFill>
              </a:rPr>
              <a:t>  </a:t>
            </a:r>
            <a:br>
              <a:rPr lang="en-US" sz="3100" dirty="0">
                <a:solidFill>
                  <a:schemeClr val="tx1"/>
                </a:solidFill>
              </a:rPr>
            </a:br>
            <a:br>
              <a:rPr lang="en-US" sz="3100" dirty="0">
                <a:solidFill>
                  <a:schemeClr val="tx1"/>
                </a:solidFill>
              </a:rPr>
            </a:br>
            <a:r>
              <a:rPr lang="en-US" sz="3100" dirty="0">
                <a:solidFill>
                  <a:schemeClr val="tx1"/>
                </a:solidFill>
              </a:rPr>
              <a:t>what is the pressure, in Kilopascals of nitrogen</a:t>
            </a:r>
            <a:br>
              <a:rPr lang="en-US" sz="3100" dirty="0">
                <a:solidFill>
                  <a:schemeClr val="tx1"/>
                </a:solidFill>
              </a:rPr>
            </a:br>
            <a:br>
              <a:rPr lang="en-US" sz="3100" dirty="0">
                <a:solidFill>
                  <a:schemeClr val="tx1"/>
                </a:solidFill>
              </a:rPr>
            </a:br>
            <a:r>
              <a:rPr lang="en-US" dirty="0">
                <a:solidFill>
                  <a:schemeClr val="tx1"/>
                </a:solidFill>
              </a:rPr>
              <a:t>Solution: </a:t>
            </a:r>
            <a:br>
              <a:rPr lang="en-US" dirty="0">
                <a:solidFill>
                  <a:schemeClr val="tx1"/>
                </a:solidFill>
              </a:rPr>
            </a:br>
            <a:endParaRPr lang="en-US" dirty="0"/>
          </a:p>
        </p:txBody>
      </p:sp>
      <p:sp>
        <p:nvSpPr>
          <p:cNvPr id="3" name="Content Placeholder 2"/>
          <p:cNvSpPr>
            <a:spLocks noGrp="1"/>
          </p:cNvSpPr>
          <p:nvPr>
            <p:ph idx="1"/>
          </p:nvPr>
        </p:nvSpPr>
        <p:spPr>
          <a:xfrm>
            <a:off x="677863" y="4518025"/>
            <a:ext cx="8596312" cy="1524000"/>
          </a:xfrm>
        </p:spPr>
        <p:txBody>
          <a:bodyPr/>
          <a:lstStyle/>
          <a:p>
            <a:pPr eaLnBrk="1" hangingPunct="1"/>
            <a:r>
              <a:rPr lang="en-US" sz="3200"/>
              <a:t>24 mm x 1 KPa/7.5 mm = 3.2</a:t>
            </a:r>
          </a:p>
          <a:p>
            <a:pPr eaLnBrk="1" hangingPunct="1"/>
            <a:r>
              <a:rPr lang="en-US" sz="3200"/>
              <a:t>100.5 + 3.2 =  103.7</a:t>
            </a:r>
          </a:p>
          <a:p>
            <a:pPr eaLnBrk="1" hangingPunct="1"/>
            <a:endParaRPr lang="en-US" sz="3200"/>
          </a:p>
          <a:p>
            <a:pPr eaLnBrk="1" hangingPunct="1"/>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1"/>
          <p:cNvPicPr>
            <a:picLocks noChangeAspect="1"/>
          </p:cNvPicPr>
          <p:nvPr/>
        </p:nvPicPr>
        <p:blipFill>
          <a:blip r:embed="rId2"/>
          <a:srcRect/>
          <a:stretch>
            <a:fillRect/>
          </a:stretch>
        </p:blipFill>
        <p:spPr bwMode="auto">
          <a:xfrm>
            <a:off x="577850" y="363538"/>
            <a:ext cx="10099675" cy="6494462"/>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1"/>
          <p:cNvSpPr>
            <a:spLocks noChangeArrowheads="1"/>
          </p:cNvSpPr>
          <p:nvPr/>
        </p:nvSpPr>
        <p:spPr bwMode="auto">
          <a:xfrm>
            <a:off x="228600" y="188913"/>
            <a:ext cx="8915400" cy="6986587"/>
          </a:xfrm>
          <a:prstGeom prst="rect">
            <a:avLst/>
          </a:prstGeom>
          <a:noFill/>
          <a:ln w="9525">
            <a:noFill/>
            <a:miter lim="800000"/>
            <a:headEnd/>
            <a:tailEnd/>
          </a:ln>
        </p:spPr>
        <p:txBody>
          <a:bodyPr>
            <a:spAutoFit/>
          </a:bodyPr>
          <a:lstStyle/>
          <a:p>
            <a:r>
              <a:rPr lang="en-US" sz="3600">
                <a:latin typeface="Trebuchet MS" pitchFamily="34" charset="0"/>
              </a:rPr>
              <a:t>GRAHAM'S LAW OF EFFUSION</a:t>
            </a:r>
          </a:p>
          <a:p>
            <a:endParaRPr lang="en-US" sz="3600">
              <a:latin typeface="Trebuchet MS" pitchFamily="34" charset="0"/>
            </a:endParaRPr>
          </a:p>
          <a:p>
            <a:r>
              <a:rPr lang="en-US" sz="3600">
                <a:latin typeface="Trebuchet MS" pitchFamily="34" charset="0"/>
              </a:rPr>
              <a:t> Graham's Law says that a gas will effuse at a rate that is inversely proportional to the square root of its molecular mass, MM. </a:t>
            </a:r>
          </a:p>
          <a:p>
            <a:endParaRPr lang="en-US" sz="3600">
              <a:latin typeface="Trebuchet MS" pitchFamily="34" charset="0"/>
            </a:endParaRPr>
          </a:p>
          <a:p>
            <a:r>
              <a:rPr lang="en-US" sz="3600">
                <a:latin typeface="Trebuchet MS" pitchFamily="34" charset="0"/>
              </a:rPr>
              <a:t>Expressed mathematically:</a:t>
            </a:r>
          </a:p>
          <a:p>
            <a:endParaRPr lang="en-US" sz="3600">
              <a:latin typeface="Trebuchet MS" pitchFamily="34" charset="0"/>
            </a:endParaRPr>
          </a:p>
          <a:p>
            <a:r>
              <a:rPr lang="en-US" sz="3600">
                <a:latin typeface="Trebuchet MS" pitchFamily="34" charset="0"/>
              </a:rPr>
              <a:t>Rate1/rate2 =</a:t>
            </a:r>
            <a:r>
              <a:rPr lang="en-US" sz="8800">
                <a:latin typeface="Trebuchet MS" pitchFamily="34" charset="0"/>
              </a:rPr>
              <a:t>√</a:t>
            </a:r>
            <a:r>
              <a:rPr lang="en-US" sz="3600">
                <a:latin typeface="Trebuchet MS" pitchFamily="34" charset="0"/>
              </a:rPr>
              <a:t>MM2/MM1</a:t>
            </a:r>
          </a:p>
          <a:p>
            <a:endParaRPr lang="en-US" sz="3600">
              <a:latin typeface="Trebuchet MS"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Under the same conditions of temperature and pressure, how many times faster will hydrogen effuse compared to carbon dioxide? </a:t>
            </a:r>
            <a:br>
              <a:rPr lang="en-US" b="1" dirty="0"/>
            </a:br>
            <a:r>
              <a:rPr lang="en-US" dirty="0"/>
              <a:t> </a:t>
            </a:r>
            <a:br>
              <a:rPr lang="en-US" b="1" dirty="0"/>
            </a:br>
            <a:endParaRPr lang="en-US" dirty="0"/>
          </a:p>
        </p:txBody>
      </p:sp>
      <p:sp>
        <p:nvSpPr>
          <p:cNvPr id="3" name="Content Placeholder 2"/>
          <p:cNvSpPr>
            <a:spLocks noGrp="1"/>
          </p:cNvSpPr>
          <p:nvPr>
            <p:ph idx="1"/>
          </p:nvPr>
        </p:nvSpPr>
        <p:spPr/>
        <p:txBody>
          <a:bodyPr/>
          <a:lstStyle/>
          <a:p>
            <a:pPr eaLnBrk="1" hangingPunct="1"/>
            <a:r>
              <a:rPr lang="en-US"/>
              <a:t>Rate1/rate2 =</a:t>
            </a:r>
            <a:r>
              <a:rPr lang="en-US" sz="5400"/>
              <a:t>√</a:t>
            </a:r>
            <a:r>
              <a:rPr lang="en-US"/>
              <a:t>MM2/MM1</a:t>
            </a:r>
          </a:p>
          <a:p>
            <a:pPr eaLnBrk="1" hangingPunct="1"/>
            <a:endParaRPr lang="en-US"/>
          </a:p>
          <a:p>
            <a:pPr eaLnBrk="1" hangingPunct="1"/>
            <a:endParaRPr lang="en-US"/>
          </a:p>
          <a:p>
            <a:pPr eaLnBrk="1" hangingPunct="1"/>
            <a:r>
              <a:rPr lang="en-US"/>
              <a:t>Solution:</a:t>
            </a:r>
          </a:p>
          <a:p>
            <a:pPr eaLnBrk="1" hangingPunct="1"/>
            <a:r>
              <a:rPr lang="en-US" sz="6000"/>
              <a:t>√</a:t>
            </a:r>
            <a:r>
              <a:rPr lang="en-US" sz="3200"/>
              <a:t>44/2 = 4.69</a:t>
            </a:r>
          </a:p>
          <a:p>
            <a:pPr eaLnBrk="1" hangingPunct="1"/>
            <a:endParaRPr lang="en-US"/>
          </a:p>
          <a:p>
            <a:pPr eaLnBrk="1" hangingPunct="1"/>
            <a:endParaRPr lang="en-US"/>
          </a:p>
          <a:p>
            <a:pPr eaLnBrk="1" hangingPunct="1"/>
            <a:endParaRPr lang="en-US"/>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If the carbon dioxide in Problem 1 takes 32 sec to effuse, how long will the hydrogen take? </a:t>
            </a:r>
            <a:br>
              <a:rPr lang="en-US" b="1" dirty="0"/>
            </a:br>
            <a:endParaRPr lang="en-US" dirty="0"/>
          </a:p>
        </p:txBody>
      </p:sp>
      <p:sp>
        <p:nvSpPr>
          <p:cNvPr id="3" name="Content Placeholder 2"/>
          <p:cNvSpPr>
            <a:spLocks noGrp="1"/>
          </p:cNvSpPr>
          <p:nvPr>
            <p:ph idx="1"/>
          </p:nvPr>
        </p:nvSpPr>
        <p:spPr/>
        <p:txBody>
          <a:bodyPr/>
          <a:lstStyle/>
          <a:p>
            <a:pPr eaLnBrk="1" hangingPunct="1"/>
            <a:r>
              <a:rPr lang="en-US" sz="4000"/>
              <a:t>32/4.69  = 6.82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An unknown gas diffuses 0.25 times as fast as He. What is the molecular mass of the unknown gas?</a:t>
            </a:r>
            <a:br>
              <a:rPr lang="en-US" dirty="0"/>
            </a:br>
            <a:r>
              <a:rPr lang="en-US" dirty="0"/>
              <a:t>  </a:t>
            </a:r>
            <a:br>
              <a:rPr lang="en-US" dirty="0"/>
            </a:br>
            <a:r>
              <a:rPr lang="en-US" dirty="0"/>
              <a:t>Solution</a:t>
            </a:r>
          </a:p>
        </p:txBody>
      </p:sp>
      <p:sp>
        <p:nvSpPr>
          <p:cNvPr id="3" name="Content Placeholder 2"/>
          <p:cNvSpPr>
            <a:spLocks noGrp="1"/>
          </p:cNvSpPr>
          <p:nvPr>
            <p:ph idx="1"/>
          </p:nvPr>
        </p:nvSpPr>
        <p:spPr>
          <a:xfrm>
            <a:off x="677863" y="2836863"/>
            <a:ext cx="8596312" cy="3205162"/>
          </a:xfrm>
        </p:spPr>
        <p:txBody>
          <a:bodyPr/>
          <a:lstStyle/>
          <a:p>
            <a:pPr eaLnBrk="1" hangingPunct="1"/>
            <a:endParaRPr lang="en-US"/>
          </a:p>
          <a:p>
            <a:pPr eaLnBrk="1" hangingPunct="1"/>
            <a:r>
              <a:rPr lang="en-US" sz="2800"/>
              <a:t>  .25 = </a:t>
            </a:r>
            <a:r>
              <a:rPr lang="en-US" sz="5400"/>
              <a:t>√ </a:t>
            </a:r>
            <a:r>
              <a:rPr lang="en-US" sz="3200"/>
              <a:t>4/x</a:t>
            </a:r>
            <a:r>
              <a:rPr lang="en-US" sz="5400"/>
              <a:t> </a:t>
            </a:r>
          </a:p>
          <a:p>
            <a:pPr eaLnBrk="1" hangingPunct="1"/>
            <a:r>
              <a:rPr lang="en-US" sz="2800"/>
              <a:t>.25x =4</a:t>
            </a:r>
          </a:p>
          <a:p>
            <a:pPr eaLnBrk="1" hangingPunct="1"/>
            <a:r>
              <a:rPr lang="en-US" sz="2800"/>
              <a:t>X =8 </a:t>
            </a:r>
          </a:p>
          <a:p>
            <a:pPr eaLnBrk="1" hangingPunct="1"/>
            <a:r>
              <a:rPr lang="en-US" sz="2800"/>
              <a:t>Square 8 = 64g</a:t>
            </a:r>
          </a:p>
          <a:p>
            <a:pPr eaLnBrk="1" hangingPunct="1"/>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6822-3080-6A85-3050-CAB986E12B22}"/>
              </a:ext>
            </a:extLst>
          </p:cNvPr>
          <p:cNvSpPr>
            <a:spLocks noGrp="1"/>
          </p:cNvSpPr>
          <p:nvPr>
            <p:ph type="title"/>
          </p:nvPr>
        </p:nvSpPr>
        <p:spPr/>
        <p:txBody>
          <a:bodyPr/>
          <a:lstStyle/>
          <a:p>
            <a:r>
              <a:rPr lang="en-US" dirty="0"/>
              <a:t>Practice Grahams Law Problems</a:t>
            </a:r>
          </a:p>
        </p:txBody>
      </p:sp>
      <p:sp>
        <p:nvSpPr>
          <p:cNvPr id="3" name="Content Placeholder 2">
            <a:extLst>
              <a:ext uri="{FF2B5EF4-FFF2-40B4-BE49-F238E27FC236}">
                <a16:creationId xmlns:a16="http://schemas.microsoft.com/office/drawing/2014/main" id="{B23ADF81-5888-199C-1B29-D8929D4E365D}"/>
              </a:ext>
            </a:extLst>
          </p:cNvPr>
          <p:cNvSpPr>
            <a:spLocks noGrp="1"/>
          </p:cNvSpPr>
          <p:nvPr>
            <p:ph idx="1"/>
          </p:nvPr>
        </p:nvSpPr>
        <p:spPr/>
        <p:txBody>
          <a:bodyPr/>
          <a:lstStyle/>
          <a:p>
            <a:r>
              <a:rPr lang="en-US" dirty="0"/>
              <a:t>1.  If neon gas travels at 400 m/s at a given temperature, calculate the velocity of butane, C4H10, at the same temperature.</a:t>
            </a:r>
          </a:p>
          <a:p>
            <a:endParaRPr lang="en-US" dirty="0"/>
          </a:p>
          <a:p>
            <a:endParaRPr lang="en-US" dirty="0"/>
          </a:p>
          <a:p>
            <a:r>
              <a:rPr lang="en-US" dirty="0"/>
              <a:t>2. Hydrogen sulfide, H2S, has a very strong rotten egg odor. Methyl salicylate, C8H8O3, has a wintergreen odor, and benzaldehyde, C7H6O, has a pleasant almond odor. If the vapors for these three substances were released at the same time from across a room, which odor would you smell first? Show your work and explain your answer. </a:t>
            </a:r>
          </a:p>
        </p:txBody>
      </p:sp>
    </p:spTree>
    <p:extLst>
      <p:ext uri="{BB962C8B-B14F-4D97-AF65-F5344CB8AC3E}">
        <p14:creationId xmlns:p14="http://schemas.microsoft.com/office/powerpoint/2010/main" val="33856414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6822-3080-6A85-3050-CAB986E12B22}"/>
              </a:ext>
            </a:extLst>
          </p:cNvPr>
          <p:cNvSpPr>
            <a:spLocks noGrp="1"/>
          </p:cNvSpPr>
          <p:nvPr>
            <p:ph type="title"/>
          </p:nvPr>
        </p:nvSpPr>
        <p:spPr/>
        <p:txBody>
          <a:bodyPr/>
          <a:lstStyle/>
          <a:p>
            <a:r>
              <a:rPr lang="en-US" dirty="0"/>
              <a:t>Practice Grahams </a:t>
            </a:r>
            <a:br>
              <a:rPr lang="en-US" dirty="0"/>
            </a:br>
            <a:r>
              <a:rPr lang="en-US" dirty="0"/>
              <a:t>Law Problems</a:t>
            </a:r>
          </a:p>
        </p:txBody>
      </p:sp>
      <p:sp>
        <p:nvSpPr>
          <p:cNvPr id="3" name="Content Placeholder 2">
            <a:extLst>
              <a:ext uri="{FF2B5EF4-FFF2-40B4-BE49-F238E27FC236}">
                <a16:creationId xmlns:a16="http://schemas.microsoft.com/office/drawing/2014/main" id="{B23ADF81-5888-199C-1B29-D8929D4E365D}"/>
              </a:ext>
            </a:extLst>
          </p:cNvPr>
          <p:cNvSpPr>
            <a:spLocks noGrp="1"/>
          </p:cNvSpPr>
          <p:nvPr>
            <p:ph idx="1"/>
          </p:nvPr>
        </p:nvSpPr>
        <p:spPr/>
        <p:txBody>
          <a:bodyPr/>
          <a:lstStyle/>
          <a:p>
            <a:r>
              <a:rPr lang="en-US" dirty="0"/>
              <a:t>1.  If neon gas travels at 400 m/s at a given temperature, calculate the velocity of butane, C4H10, at the same temperature.</a:t>
            </a:r>
          </a:p>
          <a:p>
            <a:endParaRPr lang="en-US" dirty="0"/>
          </a:p>
          <a:p>
            <a:r>
              <a:rPr lang="en-US" dirty="0">
                <a:solidFill>
                  <a:srgbClr val="FF0000"/>
                </a:solidFill>
              </a:rPr>
              <a:t>Solution:  Neon:  </a:t>
            </a:r>
            <a:r>
              <a:rPr lang="en-US" dirty="0" err="1">
                <a:solidFill>
                  <a:srgbClr val="FF0000"/>
                </a:solidFill>
              </a:rPr>
              <a:t>masss</a:t>
            </a:r>
            <a:r>
              <a:rPr lang="en-US" dirty="0">
                <a:solidFill>
                  <a:srgbClr val="FF0000"/>
                </a:solidFill>
              </a:rPr>
              <a:t> 20.2 g  V2= 400 m/s      </a:t>
            </a:r>
          </a:p>
          <a:p>
            <a:r>
              <a:rPr lang="en-US" dirty="0">
                <a:solidFill>
                  <a:srgbClr val="FF0000"/>
                </a:solidFill>
              </a:rPr>
              <a:t>                butane:  mass: 58 g  V1 = ?</a:t>
            </a:r>
          </a:p>
          <a:p>
            <a:r>
              <a:rPr lang="en-US" dirty="0"/>
              <a:t>2. Hydrogen sulfide, H2S, has a very strong rotten egg odor. Methyl salicylate, C8H8O3, has a wintergreen odor, and benzaldehyde, C7H6O, has a pleasant almond odor. If the vapors for these three substances were released at the same time from across a room, which odor would you smell first? Show your work and explain your answer. </a:t>
            </a:r>
          </a:p>
          <a:p>
            <a:r>
              <a:rPr lang="en-US" dirty="0">
                <a:solidFill>
                  <a:srgbClr val="FF0000"/>
                </a:solidFill>
              </a:rPr>
              <a:t>H2S = 58       C8H8O3 = 152                 C7H6O = 106</a:t>
            </a:r>
          </a:p>
          <a:p>
            <a:r>
              <a:rPr lang="en-US" dirty="0">
                <a:solidFill>
                  <a:srgbClr val="FF0000"/>
                </a:solidFill>
              </a:rPr>
              <a:t>Temp is same so kinetic energy is same so lightest molecule moves fastest</a:t>
            </a:r>
          </a:p>
        </p:txBody>
      </p:sp>
      <p:pic>
        <p:nvPicPr>
          <p:cNvPr id="1030" name="Picture 6">
            <a:extLst>
              <a:ext uri="{FF2B5EF4-FFF2-40B4-BE49-F238E27FC236}">
                <a16:creationId xmlns:a16="http://schemas.microsoft.com/office/drawing/2014/main" id="{37760649-5D11-909D-5088-58232BC39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780" y="688796"/>
            <a:ext cx="4514850" cy="990600"/>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5B9F8EC9-A3E8-65DF-23DF-876FBE8061FC}"/>
              </a:ext>
            </a:extLst>
          </p:cNvPr>
          <p:cNvGrpSpPr/>
          <p:nvPr/>
        </p:nvGrpSpPr>
        <p:grpSpPr>
          <a:xfrm>
            <a:off x="6126047" y="2683323"/>
            <a:ext cx="5447160" cy="2395800"/>
            <a:chOff x="6126047" y="2683323"/>
            <a:chExt cx="5447160" cy="239580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4E77B84-BCCE-D946-E4CF-B68C6535225E}"/>
                    </a:ext>
                  </a:extLst>
                </p14:cNvPr>
                <p14:cNvContentPartPr/>
                <p14:nvPr/>
              </p14:nvContentPartPr>
              <p14:xfrm>
                <a:off x="6178967" y="3125403"/>
                <a:ext cx="241200" cy="207720"/>
              </p14:xfrm>
            </p:contentPart>
          </mc:Choice>
          <mc:Fallback xmlns="">
            <p:pic>
              <p:nvPicPr>
                <p:cNvPr id="4" name="Ink 3">
                  <a:extLst>
                    <a:ext uri="{FF2B5EF4-FFF2-40B4-BE49-F238E27FC236}">
                      <a16:creationId xmlns:a16="http://schemas.microsoft.com/office/drawing/2014/main" id="{14E77B84-BCCE-D946-E4CF-B68C6535225E}"/>
                    </a:ext>
                  </a:extLst>
                </p:cNvPr>
                <p:cNvPicPr/>
                <p:nvPr/>
              </p:nvPicPr>
              <p:blipFill>
                <a:blip r:embed="rId4"/>
                <a:stretch>
                  <a:fillRect/>
                </a:stretch>
              </p:blipFill>
              <p:spPr>
                <a:xfrm>
                  <a:off x="6169967" y="3116403"/>
                  <a:ext cx="258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EBAAF07-4454-089C-D0FF-23D2B06F23DC}"/>
                    </a:ext>
                  </a:extLst>
                </p14:cNvPr>
                <p14:cNvContentPartPr/>
                <p14:nvPr/>
              </p14:nvContentPartPr>
              <p14:xfrm>
                <a:off x="6423407" y="3276963"/>
                <a:ext cx="22680" cy="87480"/>
              </p14:xfrm>
            </p:contentPart>
          </mc:Choice>
          <mc:Fallback xmlns="">
            <p:pic>
              <p:nvPicPr>
                <p:cNvPr id="5" name="Ink 4">
                  <a:extLst>
                    <a:ext uri="{FF2B5EF4-FFF2-40B4-BE49-F238E27FC236}">
                      <a16:creationId xmlns:a16="http://schemas.microsoft.com/office/drawing/2014/main" id="{2EBAAF07-4454-089C-D0FF-23D2B06F23DC}"/>
                    </a:ext>
                  </a:extLst>
                </p:cNvPr>
                <p:cNvPicPr/>
                <p:nvPr/>
              </p:nvPicPr>
              <p:blipFill>
                <a:blip r:embed="rId6"/>
                <a:stretch>
                  <a:fillRect/>
                </a:stretch>
              </p:blipFill>
              <p:spPr>
                <a:xfrm>
                  <a:off x="6414767" y="3268323"/>
                  <a:ext cx="40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DA40BA9A-8749-0CC9-02C7-E80A5B4B6E88}"/>
                    </a:ext>
                  </a:extLst>
                </p14:cNvPr>
                <p14:cNvContentPartPr/>
                <p14:nvPr/>
              </p14:nvContentPartPr>
              <p14:xfrm>
                <a:off x="6126047" y="3434643"/>
                <a:ext cx="574200" cy="157680"/>
              </p14:xfrm>
            </p:contentPart>
          </mc:Choice>
          <mc:Fallback xmlns="">
            <p:pic>
              <p:nvPicPr>
                <p:cNvPr id="6" name="Ink 5">
                  <a:extLst>
                    <a:ext uri="{FF2B5EF4-FFF2-40B4-BE49-F238E27FC236}">
                      <a16:creationId xmlns:a16="http://schemas.microsoft.com/office/drawing/2014/main" id="{DA40BA9A-8749-0CC9-02C7-E80A5B4B6E88}"/>
                    </a:ext>
                  </a:extLst>
                </p:cNvPr>
                <p:cNvPicPr/>
                <p:nvPr/>
              </p:nvPicPr>
              <p:blipFill>
                <a:blip r:embed="rId8"/>
                <a:stretch>
                  <a:fillRect/>
                </a:stretch>
              </p:blipFill>
              <p:spPr>
                <a:xfrm>
                  <a:off x="6117047" y="3426003"/>
                  <a:ext cx="591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3CD70AC0-810A-B39F-B84D-017D901C142F}"/>
                    </a:ext>
                  </a:extLst>
                </p14:cNvPr>
                <p14:cNvContentPartPr/>
                <p14:nvPr/>
              </p14:nvContentPartPr>
              <p14:xfrm>
                <a:off x="6269687" y="3683763"/>
                <a:ext cx="271080" cy="205920"/>
              </p14:xfrm>
            </p:contentPart>
          </mc:Choice>
          <mc:Fallback xmlns="">
            <p:pic>
              <p:nvPicPr>
                <p:cNvPr id="8" name="Ink 7">
                  <a:extLst>
                    <a:ext uri="{FF2B5EF4-FFF2-40B4-BE49-F238E27FC236}">
                      <a16:creationId xmlns:a16="http://schemas.microsoft.com/office/drawing/2014/main" id="{3CD70AC0-810A-B39F-B84D-017D901C142F}"/>
                    </a:ext>
                  </a:extLst>
                </p:cNvPr>
                <p:cNvPicPr/>
                <p:nvPr/>
              </p:nvPicPr>
              <p:blipFill>
                <a:blip r:embed="rId10"/>
                <a:stretch>
                  <a:fillRect/>
                </a:stretch>
              </p:blipFill>
              <p:spPr>
                <a:xfrm>
                  <a:off x="6260687" y="3675123"/>
                  <a:ext cx="288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4FB596EB-E115-9442-C2DC-B9D8744AEFDD}"/>
                    </a:ext>
                  </a:extLst>
                </p14:cNvPr>
                <p14:cNvContentPartPr/>
                <p14:nvPr/>
              </p14:nvContentPartPr>
              <p14:xfrm>
                <a:off x="6548687" y="3809403"/>
                <a:ext cx="128520" cy="148320"/>
              </p14:xfrm>
            </p:contentPart>
          </mc:Choice>
          <mc:Fallback xmlns="">
            <p:pic>
              <p:nvPicPr>
                <p:cNvPr id="9" name="Ink 8">
                  <a:extLst>
                    <a:ext uri="{FF2B5EF4-FFF2-40B4-BE49-F238E27FC236}">
                      <a16:creationId xmlns:a16="http://schemas.microsoft.com/office/drawing/2014/main" id="{4FB596EB-E115-9442-C2DC-B9D8744AEFDD}"/>
                    </a:ext>
                  </a:extLst>
                </p:cNvPr>
                <p:cNvPicPr/>
                <p:nvPr/>
              </p:nvPicPr>
              <p:blipFill>
                <a:blip r:embed="rId12"/>
                <a:stretch>
                  <a:fillRect/>
                </a:stretch>
              </p:blipFill>
              <p:spPr>
                <a:xfrm>
                  <a:off x="6540047" y="3800403"/>
                  <a:ext cx="146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F338D34E-BCD6-466F-10C7-3F29F1C657C4}"/>
                    </a:ext>
                  </a:extLst>
                </p14:cNvPr>
                <p14:cNvContentPartPr/>
                <p14:nvPr/>
              </p14:nvContentPartPr>
              <p14:xfrm>
                <a:off x="6828767" y="3310803"/>
                <a:ext cx="160560" cy="23400"/>
              </p14:xfrm>
            </p:contentPart>
          </mc:Choice>
          <mc:Fallback xmlns="">
            <p:pic>
              <p:nvPicPr>
                <p:cNvPr id="11" name="Ink 10">
                  <a:extLst>
                    <a:ext uri="{FF2B5EF4-FFF2-40B4-BE49-F238E27FC236}">
                      <a16:creationId xmlns:a16="http://schemas.microsoft.com/office/drawing/2014/main" id="{F338D34E-BCD6-466F-10C7-3F29F1C657C4}"/>
                    </a:ext>
                  </a:extLst>
                </p:cNvPr>
                <p:cNvPicPr/>
                <p:nvPr/>
              </p:nvPicPr>
              <p:blipFill>
                <a:blip r:embed="rId14"/>
                <a:stretch>
                  <a:fillRect/>
                </a:stretch>
              </p:blipFill>
              <p:spPr>
                <a:xfrm>
                  <a:off x="6819767" y="3302163"/>
                  <a:ext cx="178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802CB35F-EEAE-DF2D-704E-133ED2A21659}"/>
                    </a:ext>
                  </a:extLst>
                </p14:cNvPr>
                <p14:cNvContentPartPr/>
                <p14:nvPr/>
              </p14:nvContentPartPr>
              <p14:xfrm>
                <a:off x="6875567" y="3428163"/>
                <a:ext cx="148680" cy="33840"/>
              </p14:xfrm>
            </p:contentPart>
          </mc:Choice>
          <mc:Fallback xmlns="">
            <p:pic>
              <p:nvPicPr>
                <p:cNvPr id="12" name="Ink 11">
                  <a:extLst>
                    <a:ext uri="{FF2B5EF4-FFF2-40B4-BE49-F238E27FC236}">
                      <a16:creationId xmlns:a16="http://schemas.microsoft.com/office/drawing/2014/main" id="{802CB35F-EEAE-DF2D-704E-133ED2A21659}"/>
                    </a:ext>
                  </a:extLst>
                </p:cNvPr>
                <p:cNvPicPr/>
                <p:nvPr/>
              </p:nvPicPr>
              <p:blipFill>
                <a:blip r:embed="rId16"/>
                <a:stretch>
                  <a:fillRect/>
                </a:stretch>
              </p:blipFill>
              <p:spPr>
                <a:xfrm>
                  <a:off x="6866927" y="3419523"/>
                  <a:ext cx="166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99B75B0B-F1BC-DC87-C28F-3A52E0BA0FF6}"/>
                    </a:ext>
                  </a:extLst>
                </p14:cNvPr>
                <p14:cNvContentPartPr/>
                <p14:nvPr/>
              </p14:nvContentPartPr>
              <p14:xfrm>
                <a:off x="7138007" y="2699523"/>
                <a:ext cx="966600" cy="1128240"/>
              </p14:xfrm>
            </p:contentPart>
          </mc:Choice>
          <mc:Fallback xmlns="">
            <p:pic>
              <p:nvPicPr>
                <p:cNvPr id="13" name="Ink 12">
                  <a:extLst>
                    <a:ext uri="{FF2B5EF4-FFF2-40B4-BE49-F238E27FC236}">
                      <a16:creationId xmlns:a16="http://schemas.microsoft.com/office/drawing/2014/main" id="{99B75B0B-F1BC-DC87-C28F-3A52E0BA0FF6}"/>
                    </a:ext>
                  </a:extLst>
                </p:cNvPr>
                <p:cNvPicPr/>
                <p:nvPr/>
              </p:nvPicPr>
              <p:blipFill>
                <a:blip r:embed="rId18"/>
                <a:stretch>
                  <a:fillRect/>
                </a:stretch>
              </p:blipFill>
              <p:spPr>
                <a:xfrm>
                  <a:off x="7129367" y="2690883"/>
                  <a:ext cx="984240" cy="1145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8B640929-1058-79AD-D0A1-977743D83FE5}"/>
                    </a:ext>
                  </a:extLst>
                </p14:cNvPr>
                <p14:cNvContentPartPr/>
                <p14:nvPr/>
              </p14:nvContentPartPr>
              <p14:xfrm>
                <a:off x="7545167" y="3094443"/>
                <a:ext cx="260280" cy="142560"/>
              </p14:xfrm>
            </p:contentPart>
          </mc:Choice>
          <mc:Fallback xmlns="">
            <p:pic>
              <p:nvPicPr>
                <p:cNvPr id="14" name="Ink 13">
                  <a:extLst>
                    <a:ext uri="{FF2B5EF4-FFF2-40B4-BE49-F238E27FC236}">
                      <a16:creationId xmlns:a16="http://schemas.microsoft.com/office/drawing/2014/main" id="{8B640929-1058-79AD-D0A1-977743D83FE5}"/>
                    </a:ext>
                  </a:extLst>
                </p:cNvPr>
                <p:cNvPicPr/>
                <p:nvPr/>
              </p:nvPicPr>
              <p:blipFill>
                <a:blip r:embed="rId20"/>
                <a:stretch>
                  <a:fillRect/>
                </a:stretch>
              </p:blipFill>
              <p:spPr>
                <a:xfrm>
                  <a:off x="7536527" y="3085443"/>
                  <a:ext cx="277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6B87EEA8-716E-48FF-FA95-3A8C5F6BB959}"/>
                    </a:ext>
                  </a:extLst>
                </p14:cNvPr>
                <p14:cNvContentPartPr/>
                <p14:nvPr/>
              </p14:nvContentPartPr>
              <p14:xfrm>
                <a:off x="7878887" y="3180123"/>
                <a:ext cx="105480" cy="105480"/>
              </p14:xfrm>
            </p:contentPart>
          </mc:Choice>
          <mc:Fallback xmlns="">
            <p:pic>
              <p:nvPicPr>
                <p:cNvPr id="15" name="Ink 14">
                  <a:extLst>
                    <a:ext uri="{FF2B5EF4-FFF2-40B4-BE49-F238E27FC236}">
                      <a16:creationId xmlns:a16="http://schemas.microsoft.com/office/drawing/2014/main" id="{6B87EEA8-716E-48FF-FA95-3A8C5F6BB959}"/>
                    </a:ext>
                  </a:extLst>
                </p:cNvPr>
                <p:cNvPicPr/>
                <p:nvPr/>
              </p:nvPicPr>
              <p:blipFill>
                <a:blip r:embed="rId22"/>
                <a:stretch>
                  <a:fillRect/>
                </a:stretch>
              </p:blipFill>
              <p:spPr>
                <a:xfrm>
                  <a:off x="7869887" y="3171483"/>
                  <a:ext cx="123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95E87A90-ED9A-1233-017C-02BC6B1C19F3}"/>
                    </a:ext>
                  </a:extLst>
                </p14:cNvPr>
                <p14:cNvContentPartPr/>
                <p14:nvPr/>
              </p14:nvContentPartPr>
              <p14:xfrm>
                <a:off x="7535807" y="3348963"/>
                <a:ext cx="591120" cy="164160"/>
              </p14:xfrm>
            </p:contentPart>
          </mc:Choice>
          <mc:Fallback xmlns="">
            <p:pic>
              <p:nvPicPr>
                <p:cNvPr id="16" name="Ink 15">
                  <a:extLst>
                    <a:ext uri="{FF2B5EF4-FFF2-40B4-BE49-F238E27FC236}">
                      <a16:creationId xmlns:a16="http://schemas.microsoft.com/office/drawing/2014/main" id="{95E87A90-ED9A-1233-017C-02BC6B1C19F3}"/>
                    </a:ext>
                  </a:extLst>
                </p:cNvPr>
                <p:cNvPicPr/>
                <p:nvPr/>
              </p:nvPicPr>
              <p:blipFill>
                <a:blip r:embed="rId24"/>
                <a:stretch>
                  <a:fillRect/>
                </a:stretch>
              </p:blipFill>
              <p:spPr>
                <a:xfrm>
                  <a:off x="7526807" y="3340323"/>
                  <a:ext cx="608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7D5A0AC0-F37A-39B4-97A6-CA656D0C57A8}"/>
                    </a:ext>
                  </a:extLst>
                </p14:cNvPr>
                <p14:cNvContentPartPr/>
                <p14:nvPr/>
              </p14:nvContentPartPr>
              <p14:xfrm>
                <a:off x="7583687" y="3595563"/>
                <a:ext cx="270360" cy="171000"/>
              </p14:xfrm>
            </p:contentPart>
          </mc:Choice>
          <mc:Fallback xmlns="">
            <p:pic>
              <p:nvPicPr>
                <p:cNvPr id="17" name="Ink 16">
                  <a:extLst>
                    <a:ext uri="{FF2B5EF4-FFF2-40B4-BE49-F238E27FC236}">
                      <a16:creationId xmlns:a16="http://schemas.microsoft.com/office/drawing/2014/main" id="{7D5A0AC0-F37A-39B4-97A6-CA656D0C57A8}"/>
                    </a:ext>
                  </a:extLst>
                </p:cNvPr>
                <p:cNvPicPr/>
                <p:nvPr/>
              </p:nvPicPr>
              <p:blipFill>
                <a:blip r:embed="rId26"/>
                <a:stretch>
                  <a:fillRect/>
                </a:stretch>
              </p:blipFill>
              <p:spPr>
                <a:xfrm>
                  <a:off x="7575047" y="3586563"/>
                  <a:ext cx="288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0DD6E57C-4CB9-E598-B089-5FF4A5FD7AE6}"/>
                    </a:ext>
                  </a:extLst>
                </p14:cNvPr>
                <p14:cNvContentPartPr/>
                <p14:nvPr/>
              </p14:nvContentPartPr>
              <p14:xfrm>
                <a:off x="7963487" y="3698883"/>
                <a:ext cx="24120" cy="90360"/>
              </p14:xfrm>
            </p:contentPart>
          </mc:Choice>
          <mc:Fallback xmlns="">
            <p:pic>
              <p:nvPicPr>
                <p:cNvPr id="18" name="Ink 17">
                  <a:extLst>
                    <a:ext uri="{FF2B5EF4-FFF2-40B4-BE49-F238E27FC236}">
                      <a16:creationId xmlns:a16="http://schemas.microsoft.com/office/drawing/2014/main" id="{0DD6E57C-4CB9-E598-B089-5FF4A5FD7AE6}"/>
                    </a:ext>
                  </a:extLst>
                </p:cNvPr>
                <p:cNvPicPr/>
                <p:nvPr/>
              </p:nvPicPr>
              <p:blipFill>
                <a:blip r:embed="rId28"/>
                <a:stretch>
                  <a:fillRect/>
                </a:stretch>
              </p:blipFill>
              <p:spPr>
                <a:xfrm>
                  <a:off x="7954847" y="3690243"/>
                  <a:ext cx="41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91BEE556-9620-94AE-BE53-4BE2A77AF722}"/>
                    </a:ext>
                  </a:extLst>
                </p14:cNvPr>
                <p14:cNvContentPartPr/>
                <p14:nvPr/>
              </p14:nvContentPartPr>
              <p14:xfrm>
                <a:off x="8405567" y="3242043"/>
                <a:ext cx="160560" cy="15840"/>
              </p14:xfrm>
            </p:contentPart>
          </mc:Choice>
          <mc:Fallback xmlns="">
            <p:pic>
              <p:nvPicPr>
                <p:cNvPr id="19" name="Ink 18">
                  <a:extLst>
                    <a:ext uri="{FF2B5EF4-FFF2-40B4-BE49-F238E27FC236}">
                      <a16:creationId xmlns:a16="http://schemas.microsoft.com/office/drawing/2014/main" id="{91BEE556-9620-94AE-BE53-4BE2A77AF722}"/>
                    </a:ext>
                  </a:extLst>
                </p:cNvPr>
                <p:cNvPicPr/>
                <p:nvPr/>
              </p:nvPicPr>
              <p:blipFill>
                <a:blip r:embed="rId30"/>
                <a:stretch>
                  <a:fillRect/>
                </a:stretch>
              </p:blipFill>
              <p:spPr>
                <a:xfrm>
                  <a:off x="8396567" y="3233043"/>
                  <a:ext cx="178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F5CD901D-3829-8123-B10A-A46655DFA443}"/>
                    </a:ext>
                  </a:extLst>
                </p14:cNvPr>
                <p14:cNvContentPartPr/>
                <p14:nvPr/>
              </p14:nvContentPartPr>
              <p14:xfrm>
                <a:off x="8440127" y="3379563"/>
                <a:ext cx="165600" cy="25920"/>
              </p14:xfrm>
            </p:contentPart>
          </mc:Choice>
          <mc:Fallback xmlns="">
            <p:pic>
              <p:nvPicPr>
                <p:cNvPr id="20" name="Ink 19">
                  <a:extLst>
                    <a:ext uri="{FF2B5EF4-FFF2-40B4-BE49-F238E27FC236}">
                      <a16:creationId xmlns:a16="http://schemas.microsoft.com/office/drawing/2014/main" id="{F5CD901D-3829-8123-B10A-A46655DFA443}"/>
                    </a:ext>
                  </a:extLst>
                </p:cNvPr>
                <p:cNvPicPr/>
                <p:nvPr/>
              </p:nvPicPr>
              <p:blipFill>
                <a:blip r:embed="rId32"/>
                <a:stretch>
                  <a:fillRect/>
                </a:stretch>
              </p:blipFill>
              <p:spPr>
                <a:xfrm>
                  <a:off x="8431127" y="3370923"/>
                  <a:ext cx="183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C7DF1221-1B0A-34DB-6083-B236FF526DA1}"/>
                    </a:ext>
                  </a:extLst>
                </p14:cNvPr>
                <p14:cNvContentPartPr/>
                <p14:nvPr/>
              </p14:nvContentPartPr>
              <p14:xfrm>
                <a:off x="9013247" y="2683323"/>
                <a:ext cx="203760" cy="335160"/>
              </p14:xfrm>
            </p:contentPart>
          </mc:Choice>
          <mc:Fallback xmlns="">
            <p:pic>
              <p:nvPicPr>
                <p:cNvPr id="22" name="Ink 21">
                  <a:extLst>
                    <a:ext uri="{FF2B5EF4-FFF2-40B4-BE49-F238E27FC236}">
                      <a16:creationId xmlns:a16="http://schemas.microsoft.com/office/drawing/2014/main" id="{C7DF1221-1B0A-34DB-6083-B236FF526DA1}"/>
                    </a:ext>
                  </a:extLst>
                </p:cNvPr>
                <p:cNvPicPr/>
                <p:nvPr/>
              </p:nvPicPr>
              <p:blipFill>
                <a:blip r:embed="rId34"/>
                <a:stretch>
                  <a:fillRect/>
                </a:stretch>
              </p:blipFill>
              <p:spPr>
                <a:xfrm>
                  <a:off x="9004247" y="2674683"/>
                  <a:ext cx="2214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2047E6C3-FFE4-4D01-8CF5-57051EBFBF0D}"/>
                    </a:ext>
                  </a:extLst>
                </p14:cNvPr>
                <p14:cNvContentPartPr/>
                <p14:nvPr/>
              </p14:nvContentPartPr>
              <p14:xfrm>
                <a:off x="9144287" y="2936763"/>
                <a:ext cx="54360" cy="105120"/>
              </p14:xfrm>
            </p:contentPart>
          </mc:Choice>
          <mc:Fallback xmlns="">
            <p:pic>
              <p:nvPicPr>
                <p:cNvPr id="23" name="Ink 22">
                  <a:extLst>
                    <a:ext uri="{FF2B5EF4-FFF2-40B4-BE49-F238E27FC236}">
                      <a16:creationId xmlns:a16="http://schemas.microsoft.com/office/drawing/2014/main" id="{2047E6C3-FFE4-4D01-8CF5-57051EBFBF0D}"/>
                    </a:ext>
                  </a:extLst>
                </p:cNvPr>
                <p:cNvPicPr/>
                <p:nvPr/>
              </p:nvPicPr>
              <p:blipFill>
                <a:blip r:embed="rId36"/>
                <a:stretch>
                  <a:fillRect/>
                </a:stretch>
              </p:blipFill>
              <p:spPr>
                <a:xfrm>
                  <a:off x="9135647" y="2928123"/>
                  <a:ext cx="72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F90F3F91-B67C-C248-628E-128EF7A0A2D9}"/>
                    </a:ext>
                  </a:extLst>
                </p14:cNvPr>
                <p14:cNvContentPartPr/>
                <p14:nvPr/>
              </p14:nvContentPartPr>
              <p14:xfrm>
                <a:off x="8807327" y="3109203"/>
                <a:ext cx="651960" cy="114840"/>
              </p14:xfrm>
            </p:contentPart>
          </mc:Choice>
          <mc:Fallback xmlns="">
            <p:pic>
              <p:nvPicPr>
                <p:cNvPr id="24" name="Ink 23">
                  <a:extLst>
                    <a:ext uri="{FF2B5EF4-FFF2-40B4-BE49-F238E27FC236}">
                      <a16:creationId xmlns:a16="http://schemas.microsoft.com/office/drawing/2014/main" id="{F90F3F91-B67C-C248-628E-128EF7A0A2D9}"/>
                    </a:ext>
                  </a:extLst>
                </p:cNvPr>
                <p:cNvPicPr/>
                <p:nvPr/>
              </p:nvPicPr>
              <p:blipFill>
                <a:blip r:embed="rId38"/>
                <a:stretch>
                  <a:fillRect/>
                </a:stretch>
              </p:blipFill>
              <p:spPr>
                <a:xfrm>
                  <a:off x="8798327" y="3100203"/>
                  <a:ext cx="669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811618D0-0F26-C696-F63D-20BAFF5814E9}"/>
                    </a:ext>
                  </a:extLst>
                </p14:cNvPr>
                <p14:cNvContentPartPr/>
                <p14:nvPr/>
              </p14:nvContentPartPr>
              <p14:xfrm>
                <a:off x="8936567" y="3327363"/>
                <a:ext cx="160920" cy="153720"/>
              </p14:xfrm>
            </p:contentPart>
          </mc:Choice>
          <mc:Fallback xmlns="">
            <p:pic>
              <p:nvPicPr>
                <p:cNvPr id="26" name="Ink 25">
                  <a:extLst>
                    <a:ext uri="{FF2B5EF4-FFF2-40B4-BE49-F238E27FC236}">
                      <a16:creationId xmlns:a16="http://schemas.microsoft.com/office/drawing/2014/main" id="{811618D0-0F26-C696-F63D-20BAFF5814E9}"/>
                    </a:ext>
                  </a:extLst>
                </p:cNvPr>
                <p:cNvPicPr/>
                <p:nvPr/>
              </p:nvPicPr>
              <p:blipFill>
                <a:blip r:embed="rId40"/>
                <a:stretch>
                  <a:fillRect/>
                </a:stretch>
              </p:blipFill>
              <p:spPr>
                <a:xfrm>
                  <a:off x="8927567" y="3318723"/>
                  <a:ext cx="178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DC7060C7-B52A-B6B6-4900-8F38692C51DC}"/>
                    </a:ext>
                  </a:extLst>
                </p14:cNvPr>
                <p14:cNvContentPartPr/>
                <p14:nvPr/>
              </p14:nvContentPartPr>
              <p14:xfrm>
                <a:off x="8978687" y="3294963"/>
                <a:ext cx="174960" cy="333720"/>
              </p14:xfrm>
            </p:contentPart>
          </mc:Choice>
          <mc:Fallback xmlns="">
            <p:pic>
              <p:nvPicPr>
                <p:cNvPr id="27" name="Ink 26">
                  <a:extLst>
                    <a:ext uri="{FF2B5EF4-FFF2-40B4-BE49-F238E27FC236}">
                      <a16:creationId xmlns:a16="http://schemas.microsoft.com/office/drawing/2014/main" id="{DC7060C7-B52A-B6B6-4900-8F38692C51DC}"/>
                    </a:ext>
                  </a:extLst>
                </p:cNvPr>
                <p:cNvPicPr/>
                <p:nvPr/>
              </p:nvPicPr>
              <p:blipFill>
                <a:blip r:embed="rId42"/>
                <a:stretch>
                  <a:fillRect/>
                </a:stretch>
              </p:blipFill>
              <p:spPr>
                <a:xfrm>
                  <a:off x="8969687" y="3286323"/>
                  <a:ext cx="1926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DF686D80-9DDB-0378-526C-83816E906D0D}"/>
                    </a:ext>
                  </a:extLst>
                </p14:cNvPr>
                <p14:cNvContentPartPr/>
                <p14:nvPr/>
              </p14:nvContentPartPr>
              <p14:xfrm>
                <a:off x="9137807" y="3382083"/>
                <a:ext cx="202320" cy="241920"/>
              </p14:xfrm>
            </p:contentPart>
          </mc:Choice>
          <mc:Fallback xmlns="">
            <p:pic>
              <p:nvPicPr>
                <p:cNvPr id="28" name="Ink 27">
                  <a:extLst>
                    <a:ext uri="{FF2B5EF4-FFF2-40B4-BE49-F238E27FC236}">
                      <a16:creationId xmlns:a16="http://schemas.microsoft.com/office/drawing/2014/main" id="{DF686D80-9DDB-0378-526C-83816E906D0D}"/>
                    </a:ext>
                  </a:extLst>
                </p:cNvPr>
                <p:cNvPicPr/>
                <p:nvPr/>
              </p:nvPicPr>
              <p:blipFill>
                <a:blip r:embed="rId44"/>
                <a:stretch>
                  <a:fillRect/>
                </a:stretch>
              </p:blipFill>
              <p:spPr>
                <a:xfrm>
                  <a:off x="9128807" y="3373083"/>
                  <a:ext cx="2199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A24982BF-2CBF-7954-CFC0-FFE92C52897B}"/>
                    </a:ext>
                  </a:extLst>
                </p14:cNvPr>
                <p14:cNvContentPartPr/>
                <p14:nvPr/>
              </p14:nvContentPartPr>
              <p14:xfrm>
                <a:off x="9355607" y="3363723"/>
                <a:ext cx="204480" cy="246240"/>
              </p14:xfrm>
            </p:contentPart>
          </mc:Choice>
          <mc:Fallback xmlns="">
            <p:pic>
              <p:nvPicPr>
                <p:cNvPr id="29" name="Ink 28">
                  <a:extLst>
                    <a:ext uri="{FF2B5EF4-FFF2-40B4-BE49-F238E27FC236}">
                      <a16:creationId xmlns:a16="http://schemas.microsoft.com/office/drawing/2014/main" id="{A24982BF-2CBF-7954-CFC0-FFE92C52897B}"/>
                    </a:ext>
                  </a:extLst>
                </p:cNvPr>
                <p:cNvPicPr/>
                <p:nvPr/>
              </p:nvPicPr>
              <p:blipFill>
                <a:blip r:embed="rId46"/>
                <a:stretch>
                  <a:fillRect/>
                </a:stretch>
              </p:blipFill>
              <p:spPr>
                <a:xfrm>
                  <a:off x="9346967" y="3354723"/>
                  <a:ext cx="2221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B546E30F-8AF5-52E5-6E44-7F70C8F0706E}"/>
                    </a:ext>
                  </a:extLst>
                </p14:cNvPr>
                <p14:cNvContentPartPr/>
                <p14:nvPr/>
              </p14:nvContentPartPr>
              <p14:xfrm>
                <a:off x="9813527" y="3173643"/>
                <a:ext cx="262440" cy="37080"/>
              </p14:xfrm>
            </p:contentPart>
          </mc:Choice>
          <mc:Fallback xmlns="">
            <p:pic>
              <p:nvPicPr>
                <p:cNvPr id="30" name="Ink 29">
                  <a:extLst>
                    <a:ext uri="{FF2B5EF4-FFF2-40B4-BE49-F238E27FC236}">
                      <a16:creationId xmlns:a16="http://schemas.microsoft.com/office/drawing/2014/main" id="{B546E30F-8AF5-52E5-6E44-7F70C8F0706E}"/>
                    </a:ext>
                  </a:extLst>
                </p:cNvPr>
                <p:cNvPicPr/>
                <p:nvPr/>
              </p:nvPicPr>
              <p:blipFill>
                <a:blip r:embed="rId48"/>
                <a:stretch>
                  <a:fillRect/>
                </a:stretch>
              </p:blipFill>
              <p:spPr>
                <a:xfrm>
                  <a:off x="9804887" y="3164643"/>
                  <a:ext cx="280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A4393F64-E2F9-1429-8247-CAB08F90D1C8}"/>
                    </a:ext>
                  </a:extLst>
                </p14:cNvPr>
                <p14:cNvContentPartPr/>
                <p14:nvPr/>
              </p14:nvContentPartPr>
              <p14:xfrm>
                <a:off x="9865007" y="3315123"/>
                <a:ext cx="159120" cy="43200"/>
              </p14:xfrm>
            </p:contentPart>
          </mc:Choice>
          <mc:Fallback xmlns="">
            <p:pic>
              <p:nvPicPr>
                <p:cNvPr id="31" name="Ink 30">
                  <a:extLst>
                    <a:ext uri="{FF2B5EF4-FFF2-40B4-BE49-F238E27FC236}">
                      <a16:creationId xmlns:a16="http://schemas.microsoft.com/office/drawing/2014/main" id="{A4393F64-E2F9-1429-8247-CAB08F90D1C8}"/>
                    </a:ext>
                  </a:extLst>
                </p:cNvPr>
                <p:cNvPicPr/>
                <p:nvPr/>
              </p:nvPicPr>
              <p:blipFill>
                <a:blip r:embed="rId50"/>
                <a:stretch>
                  <a:fillRect/>
                </a:stretch>
              </p:blipFill>
              <p:spPr>
                <a:xfrm>
                  <a:off x="9856367" y="3306123"/>
                  <a:ext cx="1767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a:extLst>
                    <a:ext uri="{FF2B5EF4-FFF2-40B4-BE49-F238E27FC236}">
                      <a16:creationId xmlns:a16="http://schemas.microsoft.com/office/drawing/2014/main" id="{CF647127-372B-EBF2-8D3C-30D50E5B46D4}"/>
                    </a:ext>
                  </a:extLst>
                </p14:cNvPr>
                <p14:cNvContentPartPr/>
                <p14:nvPr/>
              </p14:nvContentPartPr>
              <p14:xfrm>
                <a:off x="10147607" y="2956923"/>
                <a:ext cx="1022040" cy="735840"/>
              </p14:xfrm>
            </p:contentPart>
          </mc:Choice>
          <mc:Fallback xmlns="">
            <p:pic>
              <p:nvPicPr>
                <p:cNvPr id="32" name="Ink 31">
                  <a:extLst>
                    <a:ext uri="{FF2B5EF4-FFF2-40B4-BE49-F238E27FC236}">
                      <a16:creationId xmlns:a16="http://schemas.microsoft.com/office/drawing/2014/main" id="{CF647127-372B-EBF2-8D3C-30D50E5B46D4}"/>
                    </a:ext>
                  </a:extLst>
                </p:cNvPr>
                <p:cNvPicPr/>
                <p:nvPr/>
              </p:nvPicPr>
              <p:blipFill>
                <a:blip r:embed="rId52"/>
                <a:stretch>
                  <a:fillRect/>
                </a:stretch>
              </p:blipFill>
              <p:spPr>
                <a:xfrm>
                  <a:off x="10138607" y="2948283"/>
                  <a:ext cx="1039680" cy="753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AD563132-80FC-D12D-73B0-85CFBDC0F271}"/>
                    </a:ext>
                  </a:extLst>
                </p14:cNvPr>
                <p14:cNvContentPartPr/>
                <p14:nvPr/>
              </p14:nvContentPartPr>
              <p14:xfrm>
                <a:off x="10591127" y="3197403"/>
                <a:ext cx="155880" cy="178560"/>
              </p14:xfrm>
            </p:contentPart>
          </mc:Choice>
          <mc:Fallback xmlns="">
            <p:pic>
              <p:nvPicPr>
                <p:cNvPr id="34" name="Ink 33">
                  <a:extLst>
                    <a:ext uri="{FF2B5EF4-FFF2-40B4-BE49-F238E27FC236}">
                      <a16:creationId xmlns:a16="http://schemas.microsoft.com/office/drawing/2014/main" id="{AD563132-80FC-D12D-73B0-85CFBDC0F271}"/>
                    </a:ext>
                  </a:extLst>
                </p:cNvPr>
                <p:cNvPicPr/>
                <p:nvPr/>
              </p:nvPicPr>
              <p:blipFill>
                <a:blip r:embed="rId54"/>
                <a:stretch>
                  <a:fillRect/>
                </a:stretch>
              </p:blipFill>
              <p:spPr>
                <a:xfrm>
                  <a:off x="10582487" y="3188403"/>
                  <a:ext cx="173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Ink 34">
                  <a:extLst>
                    <a:ext uri="{FF2B5EF4-FFF2-40B4-BE49-F238E27FC236}">
                      <a16:creationId xmlns:a16="http://schemas.microsoft.com/office/drawing/2014/main" id="{E659D44B-33A4-B1B1-04DB-110F2329738E}"/>
                    </a:ext>
                  </a:extLst>
                </p14:cNvPr>
                <p14:cNvContentPartPr/>
                <p14:nvPr/>
              </p14:nvContentPartPr>
              <p14:xfrm>
                <a:off x="10828367" y="3195603"/>
                <a:ext cx="186840" cy="214200"/>
              </p14:xfrm>
            </p:contentPart>
          </mc:Choice>
          <mc:Fallback xmlns="">
            <p:pic>
              <p:nvPicPr>
                <p:cNvPr id="35" name="Ink 34">
                  <a:extLst>
                    <a:ext uri="{FF2B5EF4-FFF2-40B4-BE49-F238E27FC236}">
                      <a16:creationId xmlns:a16="http://schemas.microsoft.com/office/drawing/2014/main" id="{E659D44B-33A4-B1B1-04DB-110F2329738E}"/>
                    </a:ext>
                  </a:extLst>
                </p:cNvPr>
                <p:cNvPicPr/>
                <p:nvPr/>
              </p:nvPicPr>
              <p:blipFill>
                <a:blip r:embed="rId56"/>
                <a:stretch>
                  <a:fillRect/>
                </a:stretch>
              </p:blipFill>
              <p:spPr>
                <a:xfrm>
                  <a:off x="10819367" y="3186603"/>
                  <a:ext cx="2044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42839685-E4AD-7096-A20F-B20B7A18B171}"/>
                    </a:ext>
                  </a:extLst>
                </p14:cNvPr>
                <p14:cNvContentPartPr/>
                <p14:nvPr/>
              </p14:nvContentPartPr>
              <p14:xfrm>
                <a:off x="11041847" y="3419883"/>
                <a:ext cx="39960" cy="31320"/>
              </p14:xfrm>
            </p:contentPart>
          </mc:Choice>
          <mc:Fallback xmlns="">
            <p:pic>
              <p:nvPicPr>
                <p:cNvPr id="37" name="Ink 36">
                  <a:extLst>
                    <a:ext uri="{FF2B5EF4-FFF2-40B4-BE49-F238E27FC236}">
                      <a16:creationId xmlns:a16="http://schemas.microsoft.com/office/drawing/2014/main" id="{42839685-E4AD-7096-A20F-B20B7A18B171}"/>
                    </a:ext>
                  </a:extLst>
                </p:cNvPr>
                <p:cNvPicPr/>
                <p:nvPr/>
              </p:nvPicPr>
              <p:blipFill>
                <a:blip r:embed="rId58"/>
                <a:stretch>
                  <a:fillRect/>
                </a:stretch>
              </p:blipFill>
              <p:spPr>
                <a:xfrm>
                  <a:off x="11033207" y="3410883"/>
                  <a:ext cx="57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Ink 37">
                  <a:extLst>
                    <a:ext uri="{FF2B5EF4-FFF2-40B4-BE49-F238E27FC236}">
                      <a16:creationId xmlns:a16="http://schemas.microsoft.com/office/drawing/2014/main" id="{1F5C1E8E-970D-8319-676A-2D4694B6DAAA}"/>
                    </a:ext>
                  </a:extLst>
                </p14:cNvPr>
                <p14:cNvContentPartPr/>
                <p14:nvPr/>
              </p14:nvContentPartPr>
              <p14:xfrm>
                <a:off x="11199887" y="3234843"/>
                <a:ext cx="143640" cy="200160"/>
              </p14:xfrm>
            </p:contentPart>
          </mc:Choice>
          <mc:Fallback xmlns="">
            <p:pic>
              <p:nvPicPr>
                <p:cNvPr id="38" name="Ink 37">
                  <a:extLst>
                    <a:ext uri="{FF2B5EF4-FFF2-40B4-BE49-F238E27FC236}">
                      <a16:creationId xmlns:a16="http://schemas.microsoft.com/office/drawing/2014/main" id="{1F5C1E8E-970D-8319-676A-2D4694B6DAAA}"/>
                    </a:ext>
                  </a:extLst>
                </p:cNvPr>
                <p:cNvPicPr/>
                <p:nvPr/>
              </p:nvPicPr>
              <p:blipFill>
                <a:blip r:embed="rId60"/>
                <a:stretch>
                  <a:fillRect/>
                </a:stretch>
              </p:blipFill>
              <p:spPr>
                <a:xfrm>
                  <a:off x="11190887" y="3226203"/>
                  <a:ext cx="161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Ink 38">
                  <a:extLst>
                    <a:ext uri="{FF2B5EF4-FFF2-40B4-BE49-F238E27FC236}">
                      <a16:creationId xmlns:a16="http://schemas.microsoft.com/office/drawing/2014/main" id="{F0778D7B-2B14-482B-C0F7-BC94B0539AB8}"/>
                    </a:ext>
                  </a:extLst>
                </p14:cNvPr>
                <p14:cNvContentPartPr/>
                <p14:nvPr/>
              </p14:nvContentPartPr>
              <p14:xfrm>
                <a:off x="10563767" y="3498723"/>
                <a:ext cx="904680" cy="65160"/>
              </p14:xfrm>
            </p:contentPart>
          </mc:Choice>
          <mc:Fallback xmlns="">
            <p:pic>
              <p:nvPicPr>
                <p:cNvPr id="39" name="Ink 38">
                  <a:extLst>
                    <a:ext uri="{FF2B5EF4-FFF2-40B4-BE49-F238E27FC236}">
                      <a16:creationId xmlns:a16="http://schemas.microsoft.com/office/drawing/2014/main" id="{F0778D7B-2B14-482B-C0F7-BC94B0539AB8}"/>
                    </a:ext>
                  </a:extLst>
                </p:cNvPr>
                <p:cNvPicPr/>
                <p:nvPr/>
              </p:nvPicPr>
              <p:blipFill>
                <a:blip r:embed="rId62"/>
                <a:stretch>
                  <a:fillRect/>
                </a:stretch>
              </p:blipFill>
              <p:spPr>
                <a:xfrm>
                  <a:off x="10554767" y="3489723"/>
                  <a:ext cx="922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Ink 40">
                  <a:extLst>
                    <a:ext uri="{FF2B5EF4-FFF2-40B4-BE49-F238E27FC236}">
                      <a16:creationId xmlns:a16="http://schemas.microsoft.com/office/drawing/2014/main" id="{EAC9152D-3353-7D7F-DCEC-44B7AF313EBD}"/>
                    </a:ext>
                  </a:extLst>
                </p14:cNvPr>
                <p14:cNvContentPartPr/>
                <p14:nvPr/>
              </p14:nvContentPartPr>
              <p14:xfrm>
                <a:off x="10716407" y="3571443"/>
                <a:ext cx="196200" cy="180000"/>
              </p14:xfrm>
            </p:contentPart>
          </mc:Choice>
          <mc:Fallback xmlns="">
            <p:pic>
              <p:nvPicPr>
                <p:cNvPr id="41" name="Ink 40">
                  <a:extLst>
                    <a:ext uri="{FF2B5EF4-FFF2-40B4-BE49-F238E27FC236}">
                      <a16:creationId xmlns:a16="http://schemas.microsoft.com/office/drawing/2014/main" id="{EAC9152D-3353-7D7F-DCEC-44B7AF313EBD}"/>
                    </a:ext>
                  </a:extLst>
                </p:cNvPr>
                <p:cNvPicPr/>
                <p:nvPr/>
              </p:nvPicPr>
              <p:blipFill>
                <a:blip r:embed="rId64"/>
                <a:stretch>
                  <a:fillRect/>
                </a:stretch>
              </p:blipFill>
              <p:spPr>
                <a:xfrm>
                  <a:off x="10707407" y="3562443"/>
                  <a:ext cx="213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Ink 41">
                  <a:extLst>
                    <a:ext uri="{FF2B5EF4-FFF2-40B4-BE49-F238E27FC236}">
                      <a16:creationId xmlns:a16="http://schemas.microsoft.com/office/drawing/2014/main" id="{220F2266-831D-7C7C-9185-2E6A7218ECE1}"/>
                    </a:ext>
                  </a:extLst>
                </p14:cNvPr>
                <p14:cNvContentPartPr/>
                <p14:nvPr/>
              </p14:nvContentPartPr>
              <p14:xfrm>
                <a:off x="10977047" y="3553083"/>
                <a:ext cx="199440" cy="218160"/>
              </p14:xfrm>
            </p:contentPart>
          </mc:Choice>
          <mc:Fallback xmlns="">
            <p:pic>
              <p:nvPicPr>
                <p:cNvPr id="42" name="Ink 41">
                  <a:extLst>
                    <a:ext uri="{FF2B5EF4-FFF2-40B4-BE49-F238E27FC236}">
                      <a16:creationId xmlns:a16="http://schemas.microsoft.com/office/drawing/2014/main" id="{220F2266-831D-7C7C-9185-2E6A7218ECE1}"/>
                    </a:ext>
                  </a:extLst>
                </p:cNvPr>
                <p:cNvPicPr/>
                <p:nvPr/>
              </p:nvPicPr>
              <p:blipFill>
                <a:blip r:embed="rId66"/>
                <a:stretch>
                  <a:fillRect/>
                </a:stretch>
              </p:blipFill>
              <p:spPr>
                <a:xfrm>
                  <a:off x="10968047" y="3544083"/>
                  <a:ext cx="217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Ink 43">
                  <a:extLst>
                    <a:ext uri="{FF2B5EF4-FFF2-40B4-BE49-F238E27FC236}">
                      <a16:creationId xmlns:a16="http://schemas.microsoft.com/office/drawing/2014/main" id="{B2F32E48-CE26-889B-1E3C-C931C84CE060}"/>
                    </a:ext>
                  </a:extLst>
                </p14:cNvPr>
                <p14:cNvContentPartPr/>
                <p14:nvPr/>
              </p14:nvContentPartPr>
              <p14:xfrm>
                <a:off x="9555407" y="3932163"/>
                <a:ext cx="192240" cy="272880"/>
              </p14:xfrm>
            </p:contentPart>
          </mc:Choice>
          <mc:Fallback xmlns="">
            <p:pic>
              <p:nvPicPr>
                <p:cNvPr id="44" name="Ink 43">
                  <a:extLst>
                    <a:ext uri="{FF2B5EF4-FFF2-40B4-BE49-F238E27FC236}">
                      <a16:creationId xmlns:a16="http://schemas.microsoft.com/office/drawing/2014/main" id="{B2F32E48-CE26-889B-1E3C-C931C84CE060}"/>
                    </a:ext>
                  </a:extLst>
                </p:cNvPr>
                <p:cNvPicPr/>
                <p:nvPr/>
              </p:nvPicPr>
              <p:blipFill>
                <a:blip r:embed="rId68"/>
                <a:stretch>
                  <a:fillRect/>
                </a:stretch>
              </p:blipFill>
              <p:spPr>
                <a:xfrm>
                  <a:off x="9546767" y="3923523"/>
                  <a:ext cx="2098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 44">
                  <a:extLst>
                    <a:ext uri="{FF2B5EF4-FFF2-40B4-BE49-F238E27FC236}">
                      <a16:creationId xmlns:a16="http://schemas.microsoft.com/office/drawing/2014/main" id="{29DF1EB9-5343-EB0F-D7D6-E1F7B1DDF3F3}"/>
                    </a:ext>
                  </a:extLst>
                </p14:cNvPr>
                <p14:cNvContentPartPr/>
                <p14:nvPr/>
              </p14:nvContentPartPr>
              <p14:xfrm>
                <a:off x="9669527" y="4178763"/>
                <a:ext cx="38880" cy="132840"/>
              </p14:xfrm>
            </p:contentPart>
          </mc:Choice>
          <mc:Fallback xmlns="">
            <p:pic>
              <p:nvPicPr>
                <p:cNvPr id="45" name="Ink 44">
                  <a:extLst>
                    <a:ext uri="{FF2B5EF4-FFF2-40B4-BE49-F238E27FC236}">
                      <a16:creationId xmlns:a16="http://schemas.microsoft.com/office/drawing/2014/main" id="{29DF1EB9-5343-EB0F-D7D6-E1F7B1DDF3F3}"/>
                    </a:ext>
                  </a:extLst>
                </p:cNvPr>
                <p:cNvPicPr/>
                <p:nvPr/>
              </p:nvPicPr>
              <p:blipFill>
                <a:blip r:embed="rId70"/>
                <a:stretch>
                  <a:fillRect/>
                </a:stretch>
              </p:blipFill>
              <p:spPr>
                <a:xfrm>
                  <a:off x="9660527" y="4169763"/>
                  <a:ext cx="56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 45">
                  <a:extLst>
                    <a:ext uri="{FF2B5EF4-FFF2-40B4-BE49-F238E27FC236}">
                      <a16:creationId xmlns:a16="http://schemas.microsoft.com/office/drawing/2014/main" id="{52DCCB50-C293-D2EE-09B2-CEED737EFBA0}"/>
                    </a:ext>
                  </a:extLst>
                </p14:cNvPr>
                <p14:cNvContentPartPr/>
                <p14:nvPr/>
              </p14:nvContentPartPr>
              <p14:xfrm>
                <a:off x="9896687" y="4105323"/>
                <a:ext cx="172800" cy="59760"/>
              </p14:xfrm>
            </p:contentPart>
          </mc:Choice>
          <mc:Fallback xmlns="">
            <p:pic>
              <p:nvPicPr>
                <p:cNvPr id="46" name="Ink 45">
                  <a:extLst>
                    <a:ext uri="{FF2B5EF4-FFF2-40B4-BE49-F238E27FC236}">
                      <a16:creationId xmlns:a16="http://schemas.microsoft.com/office/drawing/2014/main" id="{52DCCB50-C293-D2EE-09B2-CEED737EFBA0}"/>
                    </a:ext>
                  </a:extLst>
                </p:cNvPr>
                <p:cNvPicPr/>
                <p:nvPr/>
              </p:nvPicPr>
              <p:blipFill>
                <a:blip r:embed="rId72"/>
                <a:stretch>
                  <a:fillRect/>
                </a:stretch>
              </p:blipFill>
              <p:spPr>
                <a:xfrm>
                  <a:off x="9888047" y="4096323"/>
                  <a:ext cx="190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EE7277DA-F713-AF67-B8C9-FFA34840B371}"/>
                    </a:ext>
                  </a:extLst>
                </p14:cNvPr>
                <p14:cNvContentPartPr/>
                <p14:nvPr/>
              </p14:nvContentPartPr>
              <p14:xfrm>
                <a:off x="9844127" y="4224123"/>
                <a:ext cx="155160" cy="71640"/>
              </p14:xfrm>
            </p:contentPart>
          </mc:Choice>
          <mc:Fallback xmlns="">
            <p:pic>
              <p:nvPicPr>
                <p:cNvPr id="47" name="Ink 46">
                  <a:extLst>
                    <a:ext uri="{FF2B5EF4-FFF2-40B4-BE49-F238E27FC236}">
                      <a16:creationId xmlns:a16="http://schemas.microsoft.com/office/drawing/2014/main" id="{EE7277DA-F713-AF67-B8C9-FFA34840B371}"/>
                    </a:ext>
                  </a:extLst>
                </p:cNvPr>
                <p:cNvPicPr/>
                <p:nvPr/>
              </p:nvPicPr>
              <p:blipFill>
                <a:blip r:embed="rId74"/>
                <a:stretch>
                  <a:fillRect/>
                </a:stretch>
              </p:blipFill>
              <p:spPr>
                <a:xfrm>
                  <a:off x="9835127" y="4215123"/>
                  <a:ext cx="172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Ink 47">
                  <a:extLst>
                    <a:ext uri="{FF2B5EF4-FFF2-40B4-BE49-F238E27FC236}">
                      <a16:creationId xmlns:a16="http://schemas.microsoft.com/office/drawing/2014/main" id="{56EF8218-4B8B-3AA9-E66E-7DF4EBD3AC6E}"/>
                    </a:ext>
                  </a:extLst>
                </p14:cNvPr>
                <p14:cNvContentPartPr/>
                <p14:nvPr/>
              </p14:nvContentPartPr>
              <p14:xfrm>
                <a:off x="10196927" y="4002003"/>
                <a:ext cx="188280" cy="324720"/>
              </p14:xfrm>
            </p:contentPart>
          </mc:Choice>
          <mc:Fallback xmlns="">
            <p:pic>
              <p:nvPicPr>
                <p:cNvPr id="48" name="Ink 47">
                  <a:extLst>
                    <a:ext uri="{FF2B5EF4-FFF2-40B4-BE49-F238E27FC236}">
                      <a16:creationId xmlns:a16="http://schemas.microsoft.com/office/drawing/2014/main" id="{56EF8218-4B8B-3AA9-E66E-7DF4EBD3AC6E}"/>
                    </a:ext>
                  </a:extLst>
                </p:cNvPr>
                <p:cNvPicPr/>
                <p:nvPr/>
              </p:nvPicPr>
              <p:blipFill>
                <a:blip r:embed="rId76"/>
                <a:stretch>
                  <a:fillRect/>
                </a:stretch>
              </p:blipFill>
              <p:spPr>
                <a:xfrm>
                  <a:off x="10187927" y="3993363"/>
                  <a:ext cx="2059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Ink 48">
                  <a:extLst>
                    <a:ext uri="{FF2B5EF4-FFF2-40B4-BE49-F238E27FC236}">
                      <a16:creationId xmlns:a16="http://schemas.microsoft.com/office/drawing/2014/main" id="{EA0C2FD0-5C19-76E1-2D04-6BD62CD60FDF}"/>
                    </a:ext>
                  </a:extLst>
                </p14:cNvPr>
                <p14:cNvContentPartPr/>
                <p14:nvPr/>
              </p14:nvContentPartPr>
              <p14:xfrm>
                <a:off x="10349927" y="4117563"/>
                <a:ext cx="301680" cy="261720"/>
              </p14:xfrm>
            </p:contentPart>
          </mc:Choice>
          <mc:Fallback xmlns="">
            <p:pic>
              <p:nvPicPr>
                <p:cNvPr id="49" name="Ink 48">
                  <a:extLst>
                    <a:ext uri="{FF2B5EF4-FFF2-40B4-BE49-F238E27FC236}">
                      <a16:creationId xmlns:a16="http://schemas.microsoft.com/office/drawing/2014/main" id="{EA0C2FD0-5C19-76E1-2D04-6BD62CD60FDF}"/>
                    </a:ext>
                  </a:extLst>
                </p:cNvPr>
                <p:cNvPicPr/>
                <p:nvPr/>
              </p:nvPicPr>
              <p:blipFill>
                <a:blip r:embed="rId78"/>
                <a:stretch>
                  <a:fillRect/>
                </a:stretch>
              </p:blipFill>
              <p:spPr>
                <a:xfrm>
                  <a:off x="10341287" y="4108923"/>
                  <a:ext cx="3193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7D3F47E1-548F-615A-9B26-43A98369D481}"/>
                    </a:ext>
                  </a:extLst>
                </p14:cNvPr>
                <p14:cNvContentPartPr/>
                <p14:nvPr/>
              </p14:nvContentPartPr>
              <p14:xfrm>
                <a:off x="10599407" y="4142763"/>
                <a:ext cx="217440" cy="338400"/>
              </p14:xfrm>
            </p:contentPart>
          </mc:Choice>
          <mc:Fallback xmlns="">
            <p:pic>
              <p:nvPicPr>
                <p:cNvPr id="50" name="Ink 49">
                  <a:extLst>
                    <a:ext uri="{FF2B5EF4-FFF2-40B4-BE49-F238E27FC236}">
                      <a16:creationId xmlns:a16="http://schemas.microsoft.com/office/drawing/2014/main" id="{7D3F47E1-548F-615A-9B26-43A98369D481}"/>
                    </a:ext>
                  </a:extLst>
                </p:cNvPr>
                <p:cNvPicPr/>
                <p:nvPr/>
              </p:nvPicPr>
              <p:blipFill>
                <a:blip r:embed="rId80"/>
                <a:stretch>
                  <a:fillRect/>
                </a:stretch>
              </p:blipFill>
              <p:spPr>
                <a:xfrm>
                  <a:off x="10590407" y="4134123"/>
                  <a:ext cx="23508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Ink 50">
                  <a:extLst>
                    <a:ext uri="{FF2B5EF4-FFF2-40B4-BE49-F238E27FC236}">
                      <a16:creationId xmlns:a16="http://schemas.microsoft.com/office/drawing/2014/main" id="{56D1E318-1635-94C5-AEEE-DAA1A77C8E21}"/>
                    </a:ext>
                  </a:extLst>
                </p14:cNvPr>
                <p14:cNvContentPartPr/>
                <p14:nvPr/>
              </p14:nvContentPartPr>
              <p14:xfrm>
                <a:off x="10876607" y="4215843"/>
                <a:ext cx="237240" cy="201600"/>
              </p14:xfrm>
            </p:contentPart>
          </mc:Choice>
          <mc:Fallback xmlns="">
            <p:pic>
              <p:nvPicPr>
                <p:cNvPr id="51" name="Ink 50">
                  <a:extLst>
                    <a:ext uri="{FF2B5EF4-FFF2-40B4-BE49-F238E27FC236}">
                      <a16:creationId xmlns:a16="http://schemas.microsoft.com/office/drawing/2014/main" id="{56D1E318-1635-94C5-AEEE-DAA1A77C8E21}"/>
                    </a:ext>
                  </a:extLst>
                </p:cNvPr>
                <p:cNvPicPr/>
                <p:nvPr/>
              </p:nvPicPr>
              <p:blipFill>
                <a:blip r:embed="rId82"/>
                <a:stretch>
                  <a:fillRect/>
                </a:stretch>
              </p:blipFill>
              <p:spPr>
                <a:xfrm>
                  <a:off x="10867967" y="4207203"/>
                  <a:ext cx="254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Ink 51">
                  <a:extLst>
                    <a:ext uri="{FF2B5EF4-FFF2-40B4-BE49-F238E27FC236}">
                      <a16:creationId xmlns:a16="http://schemas.microsoft.com/office/drawing/2014/main" id="{7BD9DC8C-1FBC-D17A-842C-5AC41057BCD1}"/>
                    </a:ext>
                  </a:extLst>
                </p14:cNvPr>
                <p14:cNvContentPartPr/>
                <p14:nvPr/>
              </p14:nvContentPartPr>
              <p14:xfrm>
                <a:off x="10949687" y="4423563"/>
                <a:ext cx="437040" cy="294120"/>
              </p14:xfrm>
            </p:contentPart>
          </mc:Choice>
          <mc:Fallback xmlns="">
            <p:pic>
              <p:nvPicPr>
                <p:cNvPr id="52" name="Ink 51">
                  <a:extLst>
                    <a:ext uri="{FF2B5EF4-FFF2-40B4-BE49-F238E27FC236}">
                      <a16:creationId xmlns:a16="http://schemas.microsoft.com/office/drawing/2014/main" id="{7BD9DC8C-1FBC-D17A-842C-5AC41057BCD1}"/>
                    </a:ext>
                  </a:extLst>
                </p:cNvPr>
                <p:cNvPicPr/>
                <p:nvPr/>
              </p:nvPicPr>
              <p:blipFill>
                <a:blip r:embed="rId84"/>
                <a:stretch>
                  <a:fillRect/>
                </a:stretch>
              </p:blipFill>
              <p:spPr>
                <a:xfrm>
                  <a:off x="10941047" y="4414563"/>
                  <a:ext cx="4546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Ink 52">
                  <a:extLst>
                    <a:ext uri="{FF2B5EF4-FFF2-40B4-BE49-F238E27FC236}">
                      <a16:creationId xmlns:a16="http://schemas.microsoft.com/office/drawing/2014/main" id="{930C5DAB-F990-CE99-6355-4A9B7047254F}"/>
                    </a:ext>
                  </a:extLst>
                </p14:cNvPr>
                <p14:cNvContentPartPr/>
                <p14:nvPr/>
              </p14:nvContentPartPr>
              <p14:xfrm>
                <a:off x="11013407" y="4595283"/>
                <a:ext cx="329040" cy="245880"/>
              </p14:xfrm>
            </p:contentPart>
          </mc:Choice>
          <mc:Fallback xmlns="">
            <p:pic>
              <p:nvPicPr>
                <p:cNvPr id="53" name="Ink 52">
                  <a:extLst>
                    <a:ext uri="{FF2B5EF4-FFF2-40B4-BE49-F238E27FC236}">
                      <a16:creationId xmlns:a16="http://schemas.microsoft.com/office/drawing/2014/main" id="{930C5DAB-F990-CE99-6355-4A9B7047254F}"/>
                    </a:ext>
                  </a:extLst>
                </p:cNvPr>
                <p:cNvPicPr/>
                <p:nvPr/>
              </p:nvPicPr>
              <p:blipFill>
                <a:blip r:embed="rId86"/>
                <a:stretch>
                  <a:fillRect/>
                </a:stretch>
              </p:blipFill>
              <p:spPr>
                <a:xfrm>
                  <a:off x="11004407" y="4586643"/>
                  <a:ext cx="3466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Ink 53">
                  <a:extLst>
                    <a:ext uri="{FF2B5EF4-FFF2-40B4-BE49-F238E27FC236}">
                      <a16:creationId xmlns:a16="http://schemas.microsoft.com/office/drawing/2014/main" id="{D537A509-A196-F216-ECCD-AC49C54E384C}"/>
                    </a:ext>
                  </a:extLst>
                </p14:cNvPr>
                <p14:cNvContentPartPr/>
                <p14:nvPr/>
              </p14:nvContentPartPr>
              <p14:xfrm>
                <a:off x="9184967" y="3804363"/>
                <a:ext cx="2388240" cy="1274760"/>
              </p14:xfrm>
            </p:contentPart>
          </mc:Choice>
          <mc:Fallback xmlns="">
            <p:pic>
              <p:nvPicPr>
                <p:cNvPr id="54" name="Ink 53">
                  <a:extLst>
                    <a:ext uri="{FF2B5EF4-FFF2-40B4-BE49-F238E27FC236}">
                      <a16:creationId xmlns:a16="http://schemas.microsoft.com/office/drawing/2014/main" id="{D537A509-A196-F216-ECCD-AC49C54E384C}"/>
                    </a:ext>
                  </a:extLst>
                </p:cNvPr>
                <p:cNvPicPr/>
                <p:nvPr/>
              </p:nvPicPr>
              <p:blipFill>
                <a:blip r:embed="rId88"/>
                <a:stretch>
                  <a:fillRect/>
                </a:stretch>
              </p:blipFill>
              <p:spPr>
                <a:xfrm>
                  <a:off x="9175967" y="3795723"/>
                  <a:ext cx="2405880" cy="1292400"/>
                </a:xfrm>
                <a:prstGeom prst="rect">
                  <a:avLst/>
                </a:prstGeom>
              </p:spPr>
            </p:pic>
          </mc:Fallback>
        </mc:AlternateContent>
      </p:grpSp>
      <p:sp>
        <p:nvSpPr>
          <p:cNvPr id="1083" name="Forme libre : forme 1082">
            <a:extLst>
              <a:ext uri="{FF2B5EF4-FFF2-40B4-BE49-F238E27FC236}">
                <a16:creationId xmlns:a16="http://schemas.microsoft.com/office/drawing/2014/main" id="{F8BBF51B-5832-4844-9A05-8E72C31E71B8}"/>
              </a:ext>
            </a:extLst>
          </p:cNvPr>
          <p:cNvSpPr/>
          <p:nvPr/>
        </p:nvSpPr>
        <p:spPr>
          <a:xfrm>
            <a:off x="1241640" y="5574960"/>
            <a:ext cx="0" cy="0"/>
          </a:xfrm>
          <a:custGeom>
            <a:avLst/>
            <a:gdLst>
              <a:gd name="connsiteX0" fmla="*/ 13680 w 20160"/>
              <a:gd name="connsiteY0" fmla="*/ 51840 h 51840"/>
              <a:gd name="connsiteX1" fmla="*/ 20160 w 20160"/>
              <a:gd name="connsiteY1" fmla="*/ 13320 h 51840"/>
              <a:gd name="connsiteX2" fmla="*/ 15480 w 20160"/>
              <a:gd name="connsiteY2" fmla="*/ 0 h 51840"/>
              <a:gd name="connsiteX3" fmla="*/ 0 w 20160"/>
              <a:gd name="connsiteY3" fmla="*/ 13320 h 51840"/>
            </a:gdLst>
            <a:ahLst/>
            <a:cxnLst>
              <a:cxn ang="0">
                <a:pos x="connsiteX0" y="connsiteY0"/>
              </a:cxn>
              <a:cxn ang="0">
                <a:pos x="connsiteX1" y="connsiteY1"/>
              </a:cxn>
              <a:cxn ang="0">
                <a:pos x="connsiteX2" y="connsiteY2"/>
              </a:cxn>
              <a:cxn ang="0">
                <a:pos x="connsiteX3" y="connsiteY3"/>
              </a:cxn>
            </a:cxnLst>
            <a:rect l="0" t="0" r="0" b="0"/>
            <a:pathLst>
              <a:path w="20160" h="51840">
                <a:moveTo>
                  <a:pt x="13680" y="51840"/>
                </a:moveTo>
                <a:lnTo>
                  <a:pt x="20160" y="13320"/>
                </a:lnTo>
                <a:lnTo>
                  <a:pt x="15480" y="0"/>
                </a:lnTo>
                <a:lnTo>
                  <a:pt x="0" y="13320"/>
                </a:lnTo>
                <a:close/>
              </a:path>
            </a:pathLst>
          </a:cu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38632319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06CF-D051-30FF-2AB1-055668162C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7C3092-5649-23CA-4047-81230C549C29}"/>
              </a:ext>
            </a:extLst>
          </p:cNvPr>
          <p:cNvSpPr>
            <a:spLocks noGrp="1"/>
          </p:cNvSpPr>
          <p:nvPr>
            <p:ph idx="1"/>
          </p:nvPr>
        </p:nvSpPr>
        <p:spPr/>
        <p:txBody>
          <a:bodyPr/>
          <a:lstStyle/>
          <a:p>
            <a:r>
              <a:rPr lang="en-US" dirty="0"/>
              <a:t>3. A nitrogen molecule travels at about 505 m/s at room temperature. Find the velocity of a helium atom at the same temperature. </a:t>
            </a:r>
          </a:p>
          <a:p>
            <a:endParaRPr lang="en-US" dirty="0"/>
          </a:p>
          <a:p>
            <a:endParaRPr lang="en-US" dirty="0"/>
          </a:p>
          <a:p>
            <a:endParaRPr lang="en-US" dirty="0"/>
          </a:p>
          <a:p>
            <a:r>
              <a:rPr lang="en-US" dirty="0"/>
              <a:t>4. A carbon dioxide molecule travels at 45.0 m/s at a certain temperature. At the same temperature, find the velocity of an oxygen molecule.</a:t>
            </a:r>
          </a:p>
        </p:txBody>
      </p:sp>
    </p:spTree>
    <p:extLst>
      <p:ext uri="{BB962C8B-B14F-4D97-AF65-F5344CB8AC3E}">
        <p14:creationId xmlns:p14="http://schemas.microsoft.com/office/powerpoint/2010/main" val="256338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5400" dirty="0"/>
              <a:t>Some Terms  that will be on the test:</a:t>
            </a:r>
          </a:p>
        </p:txBody>
      </p:sp>
      <p:sp>
        <p:nvSpPr>
          <p:cNvPr id="57346" name="Content Placeholder 2"/>
          <p:cNvSpPr>
            <a:spLocks noGrp="1"/>
          </p:cNvSpPr>
          <p:nvPr>
            <p:ph idx="1"/>
          </p:nvPr>
        </p:nvSpPr>
        <p:spPr/>
        <p:txBody>
          <a:bodyPr/>
          <a:lstStyle/>
          <a:p>
            <a:pPr eaLnBrk="1" hangingPunct="1"/>
            <a:r>
              <a:rPr lang="en-US" sz="3200" b="1" u="sng"/>
              <a:t>Diffusion</a:t>
            </a:r>
            <a:r>
              <a:rPr lang="en-US" sz="3200"/>
              <a:t>: of gases occurs at high temperature and with small molecules</a:t>
            </a:r>
          </a:p>
          <a:p>
            <a:pPr eaLnBrk="1" hangingPunct="1"/>
            <a:r>
              <a:rPr lang="en-US" sz="3200" b="1" u="sng"/>
              <a:t>Ideal gas law</a:t>
            </a:r>
            <a:r>
              <a:rPr lang="en-US" sz="3200"/>
              <a:t>: pressure x volume = molar amount x temperature  x constant</a:t>
            </a:r>
          </a:p>
          <a:p>
            <a:pPr eaLnBrk="1" hangingPunct="1"/>
            <a:r>
              <a:rPr lang="en-US" sz="3200" b="1" u="sng"/>
              <a:t>Charles law: </a:t>
            </a:r>
            <a:r>
              <a:rPr lang="en-US" sz="3200"/>
              <a:t>V1/T1 = V2/T2</a:t>
            </a:r>
          </a:p>
          <a:p>
            <a:pPr eaLnBrk="1" hangingPunct="1"/>
            <a:r>
              <a:rPr lang="en-US" sz="3200" b="1" u="sng"/>
              <a:t>Gay Lussac’s law:  </a:t>
            </a:r>
            <a:r>
              <a:rPr lang="en-US" sz="3200"/>
              <a:t>Temperature is constant and volume can be expressed as ratio of whole number (for reactant and product)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06CF-D051-30FF-2AB1-055668162C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7C3092-5649-23CA-4047-81230C549C29}"/>
              </a:ext>
            </a:extLst>
          </p:cNvPr>
          <p:cNvSpPr>
            <a:spLocks noGrp="1"/>
          </p:cNvSpPr>
          <p:nvPr>
            <p:ph idx="1"/>
          </p:nvPr>
        </p:nvSpPr>
        <p:spPr/>
        <p:txBody>
          <a:bodyPr/>
          <a:lstStyle/>
          <a:p>
            <a:r>
              <a:rPr lang="en-US" dirty="0"/>
              <a:t>3. A nitrogen molecule travels at about 505 m/s at room temperature. Find the velocity of a helium atom at the same temperature. </a:t>
            </a:r>
          </a:p>
          <a:p>
            <a:endParaRPr lang="en-US" dirty="0"/>
          </a:p>
          <a:p>
            <a:r>
              <a:rPr lang="en-US" dirty="0">
                <a:solidFill>
                  <a:srgbClr val="FF0000"/>
                </a:solidFill>
              </a:rPr>
              <a:t>Nitrogen: m2 </a:t>
            </a:r>
            <a:r>
              <a:rPr lang="en-US">
                <a:solidFill>
                  <a:srgbClr val="FF0000"/>
                </a:solidFill>
              </a:rPr>
              <a:t>= 28g </a:t>
            </a:r>
            <a:r>
              <a:rPr lang="en-US" dirty="0">
                <a:solidFill>
                  <a:srgbClr val="FF0000"/>
                </a:solidFill>
              </a:rPr>
              <a:t>v2 = 505m/s                     Helium:  m1 = 4 g  v1 =  ?</a:t>
            </a:r>
          </a:p>
          <a:p>
            <a:endParaRPr lang="en-US" dirty="0"/>
          </a:p>
          <a:p>
            <a:endParaRPr lang="en-US" dirty="0"/>
          </a:p>
          <a:p>
            <a:r>
              <a:rPr lang="en-US" dirty="0"/>
              <a:t>4. A carbon dioxide molecule travels at 45.0 m/s at a certain temperature. At the same temperature, find the velocity of an oxygen molecule.</a:t>
            </a:r>
          </a:p>
          <a:p>
            <a:r>
              <a:rPr lang="en-US" dirty="0">
                <a:solidFill>
                  <a:srgbClr val="FF0000"/>
                </a:solidFill>
              </a:rPr>
              <a:t>CO2:  m2 = 44g  V2= 45 m/s                   O2 : m1 = 32 g  v1= ?</a:t>
            </a:r>
          </a:p>
        </p:txBody>
      </p:sp>
      <p:grpSp>
        <p:nvGrpSpPr>
          <p:cNvPr id="11" name="Group 10">
            <a:extLst>
              <a:ext uri="{FF2B5EF4-FFF2-40B4-BE49-F238E27FC236}">
                <a16:creationId xmlns:a16="http://schemas.microsoft.com/office/drawing/2014/main" id="{FCE36762-804A-052D-D156-9BD260608B07}"/>
              </a:ext>
            </a:extLst>
          </p:cNvPr>
          <p:cNvGrpSpPr/>
          <p:nvPr/>
        </p:nvGrpSpPr>
        <p:grpSpPr>
          <a:xfrm>
            <a:off x="1562687" y="3824523"/>
            <a:ext cx="791640" cy="318600"/>
            <a:chOff x="1562687" y="3824523"/>
            <a:chExt cx="791640" cy="3186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0B59055-C4FF-7A66-C59E-2316CE23F7FD}"/>
                    </a:ext>
                  </a:extLst>
                </p14:cNvPr>
                <p14:cNvContentPartPr/>
                <p14:nvPr/>
              </p14:nvContentPartPr>
              <p14:xfrm>
                <a:off x="1769327" y="3824523"/>
                <a:ext cx="267480" cy="154800"/>
              </p14:xfrm>
            </p:contentPart>
          </mc:Choice>
          <mc:Fallback xmlns="">
            <p:pic>
              <p:nvPicPr>
                <p:cNvPr id="4" name="Ink 3">
                  <a:extLst>
                    <a:ext uri="{FF2B5EF4-FFF2-40B4-BE49-F238E27FC236}">
                      <a16:creationId xmlns:a16="http://schemas.microsoft.com/office/drawing/2014/main" id="{20B59055-C4FF-7A66-C59E-2316CE23F7FD}"/>
                    </a:ext>
                  </a:extLst>
                </p:cNvPr>
                <p:cNvPicPr/>
                <p:nvPr/>
              </p:nvPicPr>
              <p:blipFill>
                <a:blip r:embed="rId3"/>
                <a:stretch>
                  <a:fillRect/>
                </a:stretch>
              </p:blipFill>
              <p:spPr>
                <a:xfrm>
                  <a:off x="1760687" y="3815883"/>
                  <a:ext cx="285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769A38A-B6A7-46CB-A7CB-747BB6CEC461}"/>
                    </a:ext>
                  </a:extLst>
                </p14:cNvPr>
                <p14:cNvContentPartPr/>
                <p14:nvPr/>
              </p14:nvContentPartPr>
              <p14:xfrm>
                <a:off x="2028167" y="3966723"/>
                <a:ext cx="23760" cy="85320"/>
              </p14:xfrm>
            </p:contentPart>
          </mc:Choice>
          <mc:Fallback xmlns="">
            <p:pic>
              <p:nvPicPr>
                <p:cNvPr id="5" name="Ink 4">
                  <a:extLst>
                    <a:ext uri="{FF2B5EF4-FFF2-40B4-BE49-F238E27FC236}">
                      <a16:creationId xmlns:a16="http://schemas.microsoft.com/office/drawing/2014/main" id="{F769A38A-B6A7-46CB-A7CB-747BB6CEC461}"/>
                    </a:ext>
                  </a:extLst>
                </p:cNvPr>
                <p:cNvPicPr/>
                <p:nvPr/>
              </p:nvPicPr>
              <p:blipFill>
                <a:blip r:embed="rId5"/>
                <a:stretch>
                  <a:fillRect/>
                </a:stretch>
              </p:blipFill>
              <p:spPr>
                <a:xfrm>
                  <a:off x="2019167" y="3958083"/>
                  <a:ext cx="41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F08C5AF-9016-FBE9-43C5-B1273689A93B}"/>
                    </a:ext>
                  </a:extLst>
                </p14:cNvPr>
                <p14:cNvContentPartPr/>
                <p14:nvPr/>
              </p14:nvContentPartPr>
              <p14:xfrm>
                <a:off x="1562687" y="4080843"/>
                <a:ext cx="791640" cy="62280"/>
              </p14:xfrm>
            </p:contentPart>
          </mc:Choice>
          <mc:Fallback xmlns="">
            <p:pic>
              <p:nvPicPr>
                <p:cNvPr id="6" name="Ink 5">
                  <a:extLst>
                    <a:ext uri="{FF2B5EF4-FFF2-40B4-BE49-F238E27FC236}">
                      <a16:creationId xmlns:a16="http://schemas.microsoft.com/office/drawing/2014/main" id="{AF08C5AF-9016-FBE9-43C5-B1273689A93B}"/>
                    </a:ext>
                  </a:extLst>
                </p:cNvPr>
                <p:cNvPicPr/>
                <p:nvPr/>
              </p:nvPicPr>
              <p:blipFill>
                <a:blip r:embed="rId7"/>
                <a:stretch>
                  <a:fillRect/>
                </a:stretch>
              </p:blipFill>
              <p:spPr>
                <a:xfrm>
                  <a:off x="1553687" y="4072203"/>
                  <a:ext cx="809280" cy="79920"/>
                </a:xfrm>
                <a:prstGeom prst="rect">
                  <a:avLst/>
                </a:prstGeom>
              </p:spPr>
            </p:pic>
          </mc:Fallback>
        </mc:AlternateContent>
      </p:grpSp>
      <p:grpSp>
        <p:nvGrpSpPr>
          <p:cNvPr id="16" name="Group 15">
            <a:extLst>
              <a:ext uri="{FF2B5EF4-FFF2-40B4-BE49-F238E27FC236}">
                <a16:creationId xmlns:a16="http://schemas.microsoft.com/office/drawing/2014/main" id="{097B8EC8-BFB8-E10D-26C6-A6DB3E78CD42}"/>
              </a:ext>
            </a:extLst>
          </p:cNvPr>
          <p:cNvGrpSpPr/>
          <p:nvPr/>
        </p:nvGrpSpPr>
        <p:grpSpPr>
          <a:xfrm>
            <a:off x="2706047" y="3795003"/>
            <a:ext cx="1289880" cy="603000"/>
            <a:chOff x="2706047" y="3795003"/>
            <a:chExt cx="1289880" cy="603000"/>
          </a:xfrm>
        </p:grpSpPr>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E5CBAB3D-CAEE-6673-974B-69ADBAC83D8D}"/>
                    </a:ext>
                  </a:extLst>
                </p14:cNvPr>
                <p14:cNvContentPartPr/>
                <p14:nvPr/>
              </p14:nvContentPartPr>
              <p14:xfrm>
                <a:off x="2706047" y="4023603"/>
                <a:ext cx="186120" cy="30600"/>
              </p14:xfrm>
            </p:contentPart>
          </mc:Choice>
          <mc:Fallback xmlns="">
            <p:pic>
              <p:nvPicPr>
                <p:cNvPr id="12" name="Ink 11">
                  <a:extLst>
                    <a:ext uri="{FF2B5EF4-FFF2-40B4-BE49-F238E27FC236}">
                      <a16:creationId xmlns:a16="http://schemas.microsoft.com/office/drawing/2014/main" id="{E5CBAB3D-CAEE-6673-974B-69ADBAC83D8D}"/>
                    </a:ext>
                  </a:extLst>
                </p:cNvPr>
                <p:cNvPicPr/>
                <p:nvPr/>
              </p:nvPicPr>
              <p:blipFill>
                <a:blip r:embed="rId9"/>
                <a:stretch>
                  <a:fillRect/>
                </a:stretch>
              </p:blipFill>
              <p:spPr>
                <a:xfrm>
                  <a:off x="2697047" y="4014963"/>
                  <a:ext cx="203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80301128-5862-CA96-B1E4-E443238E50E5}"/>
                    </a:ext>
                  </a:extLst>
                </p14:cNvPr>
                <p14:cNvContentPartPr/>
                <p14:nvPr/>
              </p14:nvContentPartPr>
              <p14:xfrm>
                <a:off x="2715047" y="4133763"/>
                <a:ext cx="144360" cy="30960"/>
              </p14:xfrm>
            </p:contentPart>
          </mc:Choice>
          <mc:Fallback xmlns="">
            <p:pic>
              <p:nvPicPr>
                <p:cNvPr id="13" name="Ink 12">
                  <a:extLst>
                    <a:ext uri="{FF2B5EF4-FFF2-40B4-BE49-F238E27FC236}">
                      <a16:creationId xmlns:a16="http://schemas.microsoft.com/office/drawing/2014/main" id="{80301128-5862-CA96-B1E4-E443238E50E5}"/>
                    </a:ext>
                  </a:extLst>
                </p:cNvPr>
                <p:cNvPicPr/>
                <p:nvPr/>
              </p:nvPicPr>
              <p:blipFill>
                <a:blip r:embed="rId11"/>
                <a:stretch>
                  <a:fillRect/>
                </a:stretch>
              </p:blipFill>
              <p:spPr>
                <a:xfrm>
                  <a:off x="2706047" y="4125123"/>
                  <a:ext cx="162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22E2A125-61B7-8136-8F73-E9D42EF14763}"/>
                    </a:ext>
                  </a:extLst>
                </p14:cNvPr>
                <p14:cNvContentPartPr/>
                <p14:nvPr/>
              </p14:nvContentPartPr>
              <p14:xfrm>
                <a:off x="3031127" y="3795003"/>
                <a:ext cx="964800" cy="603000"/>
              </p14:xfrm>
            </p:contentPart>
          </mc:Choice>
          <mc:Fallback xmlns="">
            <p:pic>
              <p:nvPicPr>
                <p:cNvPr id="15" name="Ink 14">
                  <a:extLst>
                    <a:ext uri="{FF2B5EF4-FFF2-40B4-BE49-F238E27FC236}">
                      <a16:creationId xmlns:a16="http://schemas.microsoft.com/office/drawing/2014/main" id="{22E2A125-61B7-8136-8F73-E9D42EF14763}"/>
                    </a:ext>
                  </a:extLst>
                </p:cNvPr>
                <p:cNvPicPr/>
                <p:nvPr/>
              </p:nvPicPr>
              <p:blipFill>
                <a:blip r:embed="rId13"/>
                <a:stretch>
                  <a:fillRect/>
                </a:stretch>
              </p:blipFill>
              <p:spPr>
                <a:xfrm>
                  <a:off x="3022487" y="3786003"/>
                  <a:ext cx="982440" cy="620640"/>
                </a:xfrm>
                <a:prstGeom prst="rect">
                  <a:avLst/>
                </a:prstGeom>
              </p:spPr>
            </p:pic>
          </mc:Fallback>
        </mc:AlternateContent>
      </p:grpSp>
      <p:grpSp>
        <p:nvGrpSpPr>
          <p:cNvPr id="22" name="Group 21">
            <a:extLst>
              <a:ext uri="{FF2B5EF4-FFF2-40B4-BE49-F238E27FC236}">
                <a16:creationId xmlns:a16="http://schemas.microsoft.com/office/drawing/2014/main" id="{F4022553-407A-3E17-5F4B-D64876012BED}"/>
              </a:ext>
            </a:extLst>
          </p:cNvPr>
          <p:cNvGrpSpPr/>
          <p:nvPr/>
        </p:nvGrpSpPr>
        <p:grpSpPr>
          <a:xfrm>
            <a:off x="3373127" y="3959883"/>
            <a:ext cx="599760" cy="473400"/>
            <a:chOff x="3373127" y="3959883"/>
            <a:chExt cx="599760" cy="473400"/>
          </a:xfrm>
        </p:grpSpPr>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93523AB0-F591-9337-9EC4-3BE3F44E97CC}"/>
                    </a:ext>
                  </a:extLst>
                </p14:cNvPr>
                <p14:cNvContentPartPr/>
                <p14:nvPr/>
              </p14:nvContentPartPr>
              <p14:xfrm>
                <a:off x="3373127" y="3959883"/>
                <a:ext cx="137880" cy="171000"/>
              </p14:xfrm>
            </p:contentPart>
          </mc:Choice>
          <mc:Fallback xmlns="">
            <p:pic>
              <p:nvPicPr>
                <p:cNvPr id="17" name="Ink 16">
                  <a:extLst>
                    <a:ext uri="{FF2B5EF4-FFF2-40B4-BE49-F238E27FC236}">
                      <a16:creationId xmlns:a16="http://schemas.microsoft.com/office/drawing/2014/main" id="{93523AB0-F591-9337-9EC4-3BE3F44E97CC}"/>
                    </a:ext>
                  </a:extLst>
                </p:cNvPr>
                <p:cNvPicPr/>
                <p:nvPr/>
              </p:nvPicPr>
              <p:blipFill>
                <a:blip r:embed="rId15"/>
                <a:stretch>
                  <a:fillRect/>
                </a:stretch>
              </p:blipFill>
              <p:spPr>
                <a:xfrm>
                  <a:off x="3364487" y="3951243"/>
                  <a:ext cx="1555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8C7F1DBA-95C5-8A0E-F924-5F91315FC22C}"/>
                    </a:ext>
                  </a:extLst>
                </p14:cNvPr>
                <p14:cNvContentPartPr/>
                <p14:nvPr/>
              </p14:nvContentPartPr>
              <p14:xfrm>
                <a:off x="3583367" y="3963123"/>
                <a:ext cx="146520" cy="143280"/>
              </p14:xfrm>
            </p:contentPart>
          </mc:Choice>
          <mc:Fallback xmlns="">
            <p:pic>
              <p:nvPicPr>
                <p:cNvPr id="18" name="Ink 17">
                  <a:extLst>
                    <a:ext uri="{FF2B5EF4-FFF2-40B4-BE49-F238E27FC236}">
                      <a16:creationId xmlns:a16="http://schemas.microsoft.com/office/drawing/2014/main" id="{8C7F1DBA-95C5-8A0E-F924-5F91315FC22C}"/>
                    </a:ext>
                  </a:extLst>
                </p:cNvPr>
                <p:cNvPicPr/>
                <p:nvPr/>
              </p:nvPicPr>
              <p:blipFill>
                <a:blip r:embed="rId17"/>
                <a:stretch>
                  <a:fillRect/>
                </a:stretch>
              </p:blipFill>
              <p:spPr>
                <a:xfrm>
                  <a:off x="3574727" y="3954123"/>
                  <a:ext cx="164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1FD62529-6C4E-C132-37FB-6D30C15C507C}"/>
                    </a:ext>
                  </a:extLst>
                </p14:cNvPr>
                <p14:cNvContentPartPr/>
                <p14:nvPr/>
              </p14:nvContentPartPr>
              <p14:xfrm>
                <a:off x="3538007" y="4111083"/>
                <a:ext cx="434880" cy="150480"/>
              </p14:xfrm>
            </p:contentPart>
          </mc:Choice>
          <mc:Fallback xmlns="">
            <p:pic>
              <p:nvPicPr>
                <p:cNvPr id="19" name="Ink 18">
                  <a:extLst>
                    <a:ext uri="{FF2B5EF4-FFF2-40B4-BE49-F238E27FC236}">
                      <a16:creationId xmlns:a16="http://schemas.microsoft.com/office/drawing/2014/main" id="{1FD62529-6C4E-C132-37FB-6D30C15C507C}"/>
                    </a:ext>
                  </a:extLst>
                </p:cNvPr>
                <p:cNvPicPr/>
                <p:nvPr/>
              </p:nvPicPr>
              <p:blipFill>
                <a:blip r:embed="rId19"/>
                <a:stretch>
                  <a:fillRect/>
                </a:stretch>
              </p:blipFill>
              <p:spPr>
                <a:xfrm>
                  <a:off x="3529007" y="4102443"/>
                  <a:ext cx="452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31311B79-F240-6233-6C4A-DE418AE270C4}"/>
                    </a:ext>
                  </a:extLst>
                </p14:cNvPr>
                <p14:cNvContentPartPr/>
                <p14:nvPr/>
              </p14:nvContentPartPr>
              <p14:xfrm>
                <a:off x="3719447" y="4226283"/>
                <a:ext cx="101880" cy="108000"/>
              </p14:xfrm>
            </p:contentPart>
          </mc:Choice>
          <mc:Fallback xmlns="">
            <p:pic>
              <p:nvPicPr>
                <p:cNvPr id="20" name="Ink 19">
                  <a:extLst>
                    <a:ext uri="{FF2B5EF4-FFF2-40B4-BE49-F238E27FC236}">
                      <a16:creationId xmlns:a16="http://schemas.microsoft.com/office/drawing/2014/main" id="{31311B79-F240-6233-6C4A-DE418AE270C4}"/>
                    </a:ext>
                  </a:extLst>
                </p:cNvPr>
                <p:cNvPicPr/>
                <p:nvPr/>
              </p:nvPicPr>
              <p:blipFill>
                <a:blip r:embed="rId21"/>
                <a:stretch>
                  <a:fillRect/>
                </a:stretch>
              </p:blipFill>
              <p:spPr>
                <a:xfrm>
                  <a:off x="3710447" y="4217643"/>
                  <a:ext cx="119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643A1B7E-2C5A-7626-54AD-B455F44B1462}"/>
                    </a:ext>
                  </a:extLst>
                </p14:cNvPr>
                <p14:cNvContentPartPr/>
                <p14:nvPr/>
              </p14:nvContentPartPr>
              <p14:xfrm>
                <a:off x="3796487" y="4220523"/>
                <a:ext cx="72360" cy="212760"/>
              </p14:xfrm>
            </p:contentPart>
          </mc:Choice>
          <mc:Fallback xmlns="">
            <p:pic>
              <p:nvPicPr>
                <p:cNvPr id="21" name="Ink 20">
                  <a:extLst>
                    <a:ext uri="{FF2B5EF4-FFF2-40B4-BE49-F238E27FC236}">
                      <a16:creationId xmlns:a16="http://schemas.microsoft.com/office/drawing/2014/main" id="{643A1B7E-2C5A-7626-54AD-B455F44B1462}"/>
                    </a:ext>
                  </a:extLst>
                </p:cNvPr>
                <p:cNvPicPr/>
                <p:nvPr/>
              </p:nvPicPr>
              <p:blipFill>
                <a:blip r:embed="rId23"/>
                <a:stretch>
                  <a:fillRect/>
                </a:stretch>
              </p:blipFill>
              <p:spPr>
                <a:xfrm>
                  <a:off x="3787487" y="4211523"/>
                  <a:ext cx="90000" cy="23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38" name="Ink 37">
                <a:extLst>
                  <a:ext uri="{FF2B5EF4-FFF2-40B4-BE49-F238E27FC236}">
                    <a16:creationId xmlns:a16="http://schemas.microsoft.com/office/drawing/2014/main" id="{08F63359-C6B2-E3CA-CC93-77946F77C0F5}"/>
                  </a:ext>
                </a:extLst>
              </p14:cNvPr>
              <p14:cNvContentPartPr/>
              <p14:nvPr/>
            </p14:nvContentPartPr>
            <p14:xfrm>
              <a:off x="1148327" y="6000723"/>
              <a:ext cx="67320" cy="30960"/>
            </p14:xfrm>
          </p:contentPart>
        </mc:Choice>
        <mc:Fallback xmlns="">
          <p:pic>
            <p:nvPicPr>
              <p:cNvPr id="38" name="Ink 37">
                <a:extLst>
                  <a:ext uri="{FF2B5EF4-FFF2-40B4-BE49-F238E27FC236}">
                    <a16:creationId xmlns:a16="http://schemas.microsoft.com/office/drawing/2014/main" id="{08F63359-C6B2-E3CA-CC93-77946F77C0F5}"/>
                  </a:ext>
                </a:extLst>
              </p:cNvPr>
              <p:cNvPicPr/>
              <p:nvPr/>
            </p:nvPicPr>
            <p:blipFill>
              <a:blip r:embed="rId25"/>
              <a:stretch>
                <a:fillRect/>
              </a:stretch>
            </p:blipFill>
            <p:spPr>
              <a:xfrm>
                <a:off x="1139327" y="5992083"/>
                <a:ext cx="84960" cy="48600"/>
              </a:xfrm>
              <a:prstGeom prst="rect">
                <a:avLst/>
              </a:prstGeom>
            </p:spPr>
          </p:pic>
        </mc:Fallback>
      </mc:AlternateContent>
      <p:grpSp>
        <p:nvGrpSpPr>
          <p:cNvPr id="46" name="Group 45">
            <a:extLst>
              <a:ext uri="{FF2B5EF4-FFF2-40B4-BE49-F238E27FC236}">
                <a16:creationId xmlns:a16="http://schemas.microsoft.com/office/drawing/2014/main" id="{37E339F0-4FD0-4433-50A1-DB6EAEC544EC}"/>
              </a:ext>
            </a:extLst>
          </p:cNvPr>
          <p:cNvGrpSpPr/>
          <p:nvPr/>
        </p:nvGrpSpPr>
        <p:grpSpPr>
          <a:xfrm>
            <a:off x="944567" y="5797683"/>
            <a:ext cx="924480" cy="982800"/>
            <a:chOff x="944567" y="5797683"/>
            <a:chExt cx="924480" cy="982800"/>
          </a:xfrm>
        </p:grpSpPr>
        <mc:AlternateContent xmlns:mc="http://schemas.openxmlformats.org/markup-compatibility/2006" xmlns:p14="http://schemas.microsoft.com/office/powerpoint/2010/main">
          <mc:Choice Requires="p14">
            <p:contentPart p14:bwMode="auto" r:id="rId26">
              <p14:nvContentPartPr>
                <p14:cNvPr id="39" name="Ink 38">
                  <a:extLst>
                    <a:ext uri="{FF2B5EF4-FFF2-40B4-BE49-F238E27FC236}">
                      <a16:creationId xmlns:a16="http://schemas.microsoft.com/office/drawing/2014/main" id="{D6DADFB7-E3A4-F819-749D-BBFC8A335875}"/>
                    </a:ext>
                  </a:extLst>
                </p14:cNvPr>
                <p14:cNvContentPartPr/>
                <p14:nvPr/>
              </p14:nvContentPartPr>
              <p14:xfrm>
                <a:off x="1073807" y="5797683"/>
                <a:ext cx="323280" cy="306000"/>
              </p14:xfrm>
            </p:contentPart>
          </mc:Choice>
          <mc:Fallback xmlns="">
            <p:pic>
              <p:nvPicPr>
                <p:cNvPr id="39" name="Ink 38">
                  <a:extLst>
                    <a:ext uri="{FF2B5EF4-FFF2-40B4-BE49-F238E27FC236}">
                      <a16:creationId xmlns:a16="http://schemas.microsoft.com/office/drawing/2014/main" id="{D6DADFB7-E3A4-F819-749D-BBFC8A335875}"/>
                    </a:ext>
                  </a:extLst>
                </p:cNvPr>
                <p:cNvPicPr/>
                <p:nvPr/>
              </p:nvPicPr>
              <p:blipFill>
                <a:blip r:embed="rId27"/>
                <a:stretch>
                  <a:fillRect/>
                </a:stretch>
              </p:blipFill>
              <p:spPr>
                <a:xfrm>
                  <a:off x="1064807" y="5788683"/>
                  <a:ext cx="3409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0" name="Ink 39">
                  <a:extLst>
                    <a:ext uri="{FF2B5EF4-FFF2-40B4-BE49-F238E27FC236}">
                      <a16:creationId xmlns:a16="http://schemas.microsoft.com/office/drawing/2014/main" id="{4A2A83FD-8A3F-2286-394A-3E1082B8E085}"/>
                    </a:ext>
                  </a:extLst>
                </p14:cNvPr>
                <p14:cNvContentPartPr/>
                <p14:nvPr/>
              </p14:nvContentPartPr>
              <p14:xfrm>
                <a:off x="1380887" y="6045723"/>
                <a:ext cx="11160" cy="140400"/>
              </p14:xfrm>
            </p:contentPart>
          </mc:Choice>
          <mc:Fallback xmlns="">
            <p:pic>
              <p:nvPicPr>
                <p:cNvPr id="40" name="Ink 39">
                  <a:extLst>
                    <a:ext uri="{FF2B5EF4-FFF2-40B4-BE49-F238E27FC236}">
                      <a16:creationId xmlns:a16="http://schemas.microsoft.com/office/drawing/2014/main" id="{4A2A83FD-8A3F-2286-394A-3E1082B8E085}"/>
                    </a:ext>
                  </a:extLst>
                </p:cNvPr>
                <p:cNvPicPr/>
                <p:nvPr/>
              </p:nvPicPr>
              <p:blipFill>
                <a:blip r:embed="rId29"/>
                <a:stretch>
                  <a:fillRect/>
                </a:stretch>
              </p:blipFill>
              <p:spPr>
                <a:xfrm>
                  <a:off x="1372247" y="6036723"/>
                  <a:ext cx="28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 name="Ink 40">
                  <a:extLst>
                    <a:ext uri="{FF2B5EF4-FFF2-40B4-BE49-F238E27FC236}">
                      <a16:creationId xmlns:a16="http://schemas.microsoft.com/office/drawing/2014/main" id="{C1D974A7-6C84-9EFA-86FD-47CC95C92297}"/>
                    </a:ext>
                  </a:extLst>
                </p14:cNvPr>
                <p14:cNvContentPartPr/>
                <p14:nvPr/>
              </p14:nvContentPartPr>
              <p14:xfrm>
                <a:off x="944567" y="6246963"/>
                <a:ext cx="924480" cy="310320"/>
              </p14:xfrm>
            </p:contentPart>
          </mc:Choice>
          <mc:Fallback xmlns="">
            <p:pic>
              <p:nvPicPr>
                <p:cNvPr id="41" name="Ink 40">
                  <a:extLst>
                    <a:ext uri="{FF2B5EF4-FFF2-40B4-BE49-F238E27FC236}">
                      <a16:creationId xmlns:a16="http://schemas.microsoft.com/office/drawing/2014/main" id="{C1D974A7-6C84-9EFA-86FD-47CC95C92297}"/>
                    </a:ext>
                  </a:extLst>
                </p:cNvPr>
                <p:cNvPicPr/>
                <p:nvPr/>
              </p:nvPicPr>
              <p:blipFill>
                <a:blip r:embed="rId31"/>
                <a:stretch>
                  <a:fillRect/>
                </a:stretch>
              </p:blipFill>
              <p:spPr>
                <a:xfrm>
                  <a:off x="935567" y="6238323"/>
                  <a:ext cx="94212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a:extLst>
                    <a:ext uri="{FF2B5EF4-FFF2-40B4-BE49-F238E27FC236}">
                      <a16:creationId xmlns:a16="http://schemas.microsoft.com/office/drawing/2014/main" id="{8032F3C4-015F-E7DE-5465-10B1F1AB6367}"/>
                    </a:ext>
                  </a:extLst>
                </p14:cNvPr>
                <p14:cNvContentPartPr/>
                <p14:nvPr/>
              </p14:nvContentPartPr>
              <p14:xfrm>
                <a:off x="1211327" y="6555843"/>
                <a:ext cx="193320" cy="127080"/>
              </p14:xfrm>
            </p:contentPart>
          </mc:Choice>
          <mc:Fallback xmlns="">
            <p:pic>
              <p:nvPicPr>
                <p:cNvPr id="43" name="Ink 42">
                  <a:extLst>
                    <a:ext uri="{FF2B5EF4-FFF2-40B4-BE49-F238E27FC236}">
                      <a16:creationId xmlns:a16="http://schemas.microsoft.com/office/drawing/2014/main" id="{8032F3C4-015F-E7DE-5465-10B1F1AB6367}"/>
                    </a:ext>
                  </a:extLst>
                </p:cNvPr>
                <p:cNvPicPr/>
                <p:nvPr/>
              </p:nvPicPr>
              <p:blipFill>
                <a:blip r:embed="rId33"/>
                <a:stretch>
                  <a:fillRect/>
                </a:stretch>
              </p:blipFill>
              <p:spPr>
                <a:xfrm>
                  <a:off x="1202687" y="6547203"/>
                  <a:ext cx="210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4" name="Ink 43">
                  <a:extLst>
                    <a:ext uri="{FF2B5EF4-FFF2-40B4-BE49-F238E27FC236}">
                      <a16:creationId xmlns:a16="http://schemas.microsoft.com/office/drawing/2014/main" id="{037DB1C2-2837-7FF7-73DF-F58DFC99D2BA}"/>
                    </a:ext>
                  </a:extLst>
                </p14:cNvPr>
                <p14:cNvContentPartPr/>
                <p14:nvPr/>
              </p14:nvContentPartPr>
              <p14:xfrm>
                <a:off x="1405007" y="6501843"/>
                <a:ext cx="27000" cy="278640"/>
              </p14:xfrm>
            </p:contentPart>
          </mc:Choice>
          <mc:Fallback xmlns="">
            <p:pic>
              <p:nvPicPr>
                <p:cNvPr id="44" name="Ink 43">
                  <a:extLst>
                    <a:ext uri="{FF2B5EF4-FFF2-40B4-BE49-F238E27FC236}">
                      <a16:creationId xmlns:a16="http://schemas.microsoft.com/office/drawing/2014/main" id="{037DB1C2-2837-7FF7-73DF-F58DFC99D2BA}"/>
                    </a:ext>
                  </a:extLst>
                </p:cNvPr>
                <p:cNvPicPr/>
                <p:nvPr/>
              </p:nvPicPr>
              <p:blipFill>
                <a:blip r:embed="rId35"/>
                <a:stretch>
                  <a:fillRect/>
                </a:stretch>
              </p:blipFill>
              <p:spPr>
                <a:xfrm>
                  <a:off x="1396007" y="6492843"/>
                  <a:ext cx="446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a:extLst>
                    <a:ext uri="{FF2B5EF4-FFF2-40B4-BE49-F238E27FC236}">
                      <a16:creationId xmlns:a16="http://schemas.microsoft.com/office/drawing/2014/main" id="{D984D979-FA6B-945F-5F69-7D2D3109A0E3}"/>
                    </a:ext>
                  </a:extLst>
                </p14:cNvPr>
                <p14:cNvContentPartPr/>
                <p14:nvPr/>
              </p14:nvContentPartPr>
              <p14:xfrm>
                <a:off x="1515887" y="6475563"/>
                <a:ext cx="144000" cy="282960"/>
              </p14:xfrm>
            </p:contentPart>
          </mc:Choice>
          <mc:Fallback xmlns="">
            <p:pic>
              <p:nvPicPr>
                <p:cNvPr id="45" name="Ink 44">
                  <a:extLst>
                    <a:ext uri="{FF2B5EF4-FFF2-40B4-BE49-F238E27FC236}">
                      <a16:creationId xmlns:a16="http://schemas.microsoft.com/office/drawing/2014/main" id="{D984D979-FA6B-945F-5F69-7D2D3109A0E3}"/>
                    </a:ext>
                  </a:extLst>
                </p:cNvPr>
                <p:cNvPicPr/>
                <p:nvPr/>
              </p:nvPicPr>
              <p:blipFill>
                <a:blip r:embed="rId37"/>
                <a:stretch>
                  <a:fillRect/>
                </a:stretch>
              </p:blipFill>
              <p:spPr>
                <a:xfrm>
                  <a:off x="1507247" y="6466563"/>
                  <a:ext cx="161640" cy="300600"/>
                </a:xfrm>
                <a:prstGeom prst="rect">
                  <a:avLst/>
                </a:prstGeom>
              </p:spPr>
            </p:pic>
          </mc:Fallback>
        </mc:AlternateContent>
      </p:grpSp>
      <p:grpSp>
        <p:nvGrpSpPr>
          <p:cNvPr id="50" name="Group 49">
            <a:extLst>
              <a:ext uri="{FF2B5EF4-FFF2-40B4-BE49-F238E27FC236}">
                <a16:creationId xmlns:a16="http://schemas.microsoft.com/office/drawing/2014/main" id="{5BD2E8AB-52A7-CED0-BBFB-9CD35F8939BB}"/>
              </a:ext>
            </a:extLst>
          </p:cNvPr>
          <p:cNvGrpSpPr/>
          <p:nvPr/>
        </p:nvGrpSpPr>
        <p:grpSpPr>
          <a:xfrm>
            <a:off x="2066687" y="5809203"/>
            <a:ext cx="1847880" cy="867600"/>
            <a:chOff x="2066687" y="5809203"/>
            <a:chExt cx="1847880" cy="867600"/>
          </a:xfrm>
        </p:grpSpPr>
        <mc:AlternateContent xmlns:mc="http://schemas.openxmlformats.org/markup-compatibility/2006" xmlns:p14="http://schemas.microsoft.com/office/powerpoint/2010/main">
          <mc:Choice Requires="p14">
            <p:contentPart p14:bwMode="auto" r:id="rId38">
              <p14:nvContentPartPr>
                <p14:cNvPr id="47" name="Ink 46">
                  <a:extLst>
                    <a:ext uri="{FF2B5EF4-FFF2-40B4-BE49-F238E27FC236}">
                      <a16:creationId xmlns:a16="http://schemas.microsoft.com/office/drawing/2014/main" id="{133E4780-8160-9BF6-F516-F135BD0D4C34}"/>
                    </a:ext>
                  </a:extLst>
                </p14:cNvPr>
                <p14:cNvContentPartPr/>
                <p14:nvPr/>
              </p14:nvContentPartPr>
              <p14:xfrm>
                <a:off x="2068127" y="6211683"/>
                <a:ext cx="226800" cy="37440"/>
              </p14:xfrm>
            </p:contentPart>
          </mc:Choice>
          <mc:Fallback xmlns="">
            <p:pic>
              <p:nvPicPr>
                <p:cNvPr id="47" name="Ink 46">
                  <a:extLst>
                    <a:ext uri="{FF2B5EF4-FFF2-40B4-BE49-F238E27FC236}">
                      <a16:creationId xmlns:a16="http://schemas.microsoft.com/office/drawing/2014/main" id="{133E4780-8160-9BF6-F516-F135BD0D4C34}"/>
                    </a:ext>
                  </a:extLst>
                </p:cNvPr>
                <p:cNvPicPr/>
                <p:nvPr/>
              </p:nvPicPr>
              <p:blipFill>
                <a:blip r:embed="rId39"/>
                <a:stretch>
                  <a:fillRect/>
                </a:stretch>
              </p:blipFill>
              <p:spPr>
                <a:xfrm>
                  <a:off x="2059127" y="6202683"/>
                  <a:ext cx="244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8" name="Ink 47">
                  <a:extLst>
                    <a:ext uri="{FF2B5EF4-FFF2-40B4-BE49-F238E27FC236}">
                      <a16:creationId xmlns:a16="http://schemas.microsoft.com/office/drawing/2014/main" id="{8990B7BB-C506-48ED-5765-DD73D4EAEB24}"/>
                    </a:ext>
                  </a:extLst>
                </p14:cNvPr>
                <p14:cNvContentPartPr/>
                <p14:nvPr/>
              </p14:nvContentPartPr>
              <p14:xfrm>
                <a:off x="2066687" y="6360003"/>
                <a:ext cx="109800" cy="37800"/>
              </p14:xfrm>
            </p:contentPart>
          </mc:Choice>
          <mc:Fallback xmlns="">
            <p:pic>
              <p:nvPicPr>
                <p:cNvPr id="48" name="Ink 47">
                  <a:extLst>
                    <a:ext uri="{FF2B5EF4-FFF2-40B4-BE49-F238E27FC236}">
                      <a16:creationId xmlns:a16="http://schemas.microsoft.com/office/drawing/2014/main" id="{8990B7BB-C506-48ED-5765-DD73D4EAEB24}"/>
                    </a:ext>
                  </a:extLst>
                </p:cNvPr>
                <p:cNvPicPr/>
                <p:nvPr/>
              </p:nvPicPr>
              <p:blipFill>
                <a:blip r:embed="rId41"/>
                <a:stretch>
                  <a:fillRect/>
                </a:stretch>
              </p:blipFill>
              <p:spPr>
                <a:xfrm>
                  <a:off x="2058047" y="6351003"/>
                  <a:ext cx="127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9" name="Ink 48">
                  <a:extLst>
                    <a:ext uri="{FF2B5EF4-FFF2-40B4-BE49-F238E27FC236}">
                      <a16:creationId xmlns:a16="http://schemas.microsoft.com/office/drawing/2014/main" id="{C0E6FC1A-50DD-D1C3-4F52-A95811AE045A}"/>
                    </a:ext>
                  </a:extLst>
                </p14:cNvPr>
                <p14:cNvContentPartPr/>
                <p14:nvPr/>
              </p14:nvContentPartPr>
              <p14:xfrm>
                <a:off x="2483567" y="5809203"/>
                <a:ext cx="1431000" cy="867600"/>
              </p14:xfrm>
            </p:contentPart>
          </mc:Choice>
          <mc:Fallback xmlns="">
            <p:pic>
              <p:nvPicPr>
                <p:cNvPr id="49" name="Ink 48">
                  <a:extLst>
                    <a:ext uri="{FF2B5EF4-FFF2-40B4-BE49-F238E27FC236}">
                      <a16:creationId xmlns:a16="http://schemas.microsoft.com/office/drawing/2014/main" id="{C0E6FC1A-50DD-D1C3-4F52-A95811AE045A}"/>
                    </a:ext>
                  </a:extLst>
                </p:cNvPr>
                <p:cNvPicPr/>
                <p:nvPr/>
              </p:nvPicPr>
              <p:blipFill>
                <a:blip r:embed="rId43"/>
                <a:stretch>
                  <a:fillRect/>
                </a:stretch>
              </p:blipFill>
              <p:spPr>
                <a:xfrm>
                  <a:off x="2474567" y="5800563"/>
                  <a:ext cx="1448640" cy="885240"/>
                </a:xfrm>
                <a:prstGeom prst="rect">
                  <a:avLst/>
                </a:prstGeom>
              </p:spPr>
            </p:pic>
          </mc:Fallback>
        </mc:AlternateContent>
      </p:grpSp>
      <p:grpSp>
        <p:nvGrpSpPr>
          <p:cNvPr id="58" name="Group 57">
            <a:extLst>
              <a:ext uri="{FF2B5EF4-FFF2-40B4-BE49-F238E27FC236}">
                <a16:creationId xmlns:a16="http://schemas.microsoft.com/office/drawing/2014/main" id="{2D307D8F-63A7-A508-C14C-C580E672D84F}"/>
              </a:ext>
            </a:extLst>
          </p:cNvPr>
          <p:cNvGrpSpPr/>
          <p:nvPr/>
        </p:nvGrpSpPr>
        <p:grpSpPr>
          <a:xfrm>
            <a:off x="2821607" y="6023403"/>
            <a:ext cx="846360" cy="563400"/>
            <a:chOff x="2821607" y="6023403"/>
            <a:chExt cx="846360" cy="563400"/>
          </a:xfrm>
        </p:grpSpPr>
        <mc:AlternateContent xmlns:mc="http://schemas.openxmlformats.org/markup-compatibility/2006" xmlns:p14="http://schemas.microsoft.com/office/powerpoint/2010/main">
          <mc:Choice Requires="p14">
            <p:contentPart p14:bwMode="auto" r:id="rId44">
              <p14:nvContentPartPr>
                <p14:cNvPr id="51" name="Ink 50">
                  <a:extLst>
                    <a:ext uri="{FF2B5EF4-FFF2-40B4-BE49-F238E27FC236}">
                      <a16:creationId xmlns:a16="http://schemas.microsoft.com/office/drawing/2014/main" id="{3E72ECFF-7679-3F04-A72A-99A39CECC806}"/>
                    </a:ext>
                  </a:extLst>
                </p14:cNvPr>
                <p14:cNvContentPartPr/>
                <p14:nvPr/>
              </p14:nvContentPartPr>
              <p14:xfrm>
                <a:off x="2821607" y="6098643"/>
                <a:ext cx="264600" cy="156240"/>
              </p14:xfrm>
            </p:contentPart>
          </mc:Choice>
          <mc:Fallback xmlns="">
            <p:pic>
              <p:nvPicPr>
                <p:cNvPr id="51" name="Ink 50">
                  <a:extLst>
                    <a:ext uri="{FF2B5EF4-FFF2-40B4-BE49-F238E27FC236}">
                      <a16:creationId xmlns:a16="http://schemas.microsoft.com/office/drawing/2014/main" id="{3E72ECFF-7679-3F04-A72A-99A39CECC806}"/>
                    </a:ext>
                  </a:extLst>
                </p:cNvPr>
                <p:cNvPicPr/>
                <p:nvPr/>
              </p:nvPicPr>
              <p:blipFill>
                <a:blip r:embed="rId45"/>
                <a:stretch>
                  <a:fillRect/>
                </a:stretch>
              </p:blipFill>
              <p:spPr>
                <a:xfrm>
                  <a:off x="2812967" y="6090003"/>
                  <a:ext cx="282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2" name="Ink 51">
                  <a:extLst>
                    <a:ext uri="{FF2B5EF4-FFF2-40B4-BE49-F238E27FC236}">
                      <a16:creationId xmlns:a16="http://schemas.microsoft.com/office/drawing/2014/main" id="{9EFD7BA4-D786-5D39-3CC1-E9E61EC0131C}"/>
                    </a:ext>
                  </a:extLst>
                </p14:cNvPr>
                <p14:cNvContentPartPr/>
                <p14:nvPr/>
              </p14:nvContentPartPr>
              <p14:xfrm>
                <a:off x="3028607" y="6030963"/>
                <a:ext cx="40320" cy="346680"/>
              </p14:xfrm>
            </p:contentPart>
          </mc:Choice>
          <mc:Fallback xmlns="">
            <p:pic>
              <p:nvPicPr>
                <p:cNvPr id="52" name="Ink 51">
                  <a:extLst>
                    <a:ext uri="{FF2B5EF4-FFF2-40B4-BE49-F238E27FC236}">
                      <a16:creationId xmlns:a16="http://schemas.microsoft.com/office/drawing/2014/main" id="{9EFD7BA4-D786-5D39-3CC1-E9E61EC0131C}"/>
                    </a:ext>
                  </a:extLst>
                </p:cNvPr>
                <p:cNvPicPr/>
                <p:nvPr/>
              </p:nvPicPr>
              <p:blipFill>
                <a:blip r:embed="rId47"/>
                <a:stretch>
                  <a:fillRect/>
                </a:stretch>
              </p:blipFill>
              <p:spPr>
                <a:xfrm>
                  <a:off x="3019967" y="6022323"/>
                  <a:ext cx="5796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3" name="Ink 52">
                  <a:extLst>
                    <a:ext uri="{FF2B5EF4-FFF2-40B4-BE49-F238E27FC236}">
                      <a16:creationId xmlns:a16="http://schemas.microsoft.com/office/drawing/2014/main" id="{29CEE6CC-38ED-111B-753F-536F8EDFF334}"/>
                    </a:ext>
                  </a:extLst>
                </p14:cNvPr>
                <p14:cNvContentPartPr/>
                <p14:nvPr/>
              </p14:nvContentPartPr>
              <p14:xfrm>
                <a:off x="3144527" y="6042483"/>
                <a:ext cx="125640" cy="141480"/>
              </p14:xfrm>
            </p:contentPart>
          </mc:Choice>
          <mc:Fallback xmlns="">
            <p:pic>
              <p:nvPicPr>
                <p:cNvPr id="53" name="Ink 52">
                  <a:extLst>
                    <a:ext uri="{FF2B5EF4-FFF2-40B4-BE49-F238E27FC236}">
                      <a16:creationId xmlns:a16="http://schemas.microsoft.com/office/drawing/2014/main" id="{29CEE6CC-38ED-111B-753F-536F8EDFF334}"/>
                    </a:ext>
                  </a:extLst>
                </p:cNvPr>
                <p:cNvPicPr/>
                <p:nvPr/>
              </p:nvPicPr>
              <p:blipFill>
                <a:blip r:embed="rId49"/>
                <a:stretch>
                  <a:fillRect/>
                </a:stretch>
              </p:blipFill>
              <p:spPr>
                <a:xfrm>
                  <a:off x="3135527" y="6033483"/>
                  <a:ext cx="143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Ink 53">
                  <a:extLst>
                    <a:ext uri="{FF2B5EF4-FFF2-40B4-BE49-F238E27FC236}">
                      <a16:creationId xmlns:a16="http://schemas.microsoft.com/office/drawing/2014/main" id="{51A533E0-FCC1-BB76-B18E-98D245BBAD01}"/>
                    </a:ext>
                  </a:extLst>
                </p14:cNvPr>
                <p14:cNvContentPartPr/>
                <p14:nvPr/>
              </p14:nvContentPartPr>
              <p14:xfrm>
                <a:off x="3270887" y="6024483"/>
                <a:ext cx="68400" cy="338760"/>
              </p14:xfrm>
            </p:contentPart>
          </mc:Choice>
          <mc:Fallback xmlns="">
            <p:pic>
              <p:nvPicPr>
                <p:cNvPr id="54" name="Ink 53">
                  <a:extLst>
                    <a:ext uri="{FF2B5EF4-FFF2-40B4-BE49-F238E27FC236}">
                      <a16:creationId xmlns:a16="http://schemas.microsoft.com/office/drawing/2014/main" id="{51A533E0-FCC1-BB76-B18E-98D245BBAD01}"/>
                    </a:ext>
                  </a:extLst>
                </p:cNvPr>
                <p:cNvPicPr/>
                <p:nvPr/>
              </p:nvPicPr>
              <p:blipFill>
                <a:blip r:embed="rId51"/>
                <a:stretch>
                  <a:fillRect/>
                </a:stretch>
              </p:blipFill>
              <p:spPr>
                <a:xfrm>
                  <a:off x="3261887" y="6015843"/>
                  <a:ext cx="8604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5" name="Ink 54">
                  <a:extLst>
                    <a:ext uri="{FF2B5EF4-FFF2-40B4-BE49-F238E27FC236}">
                      <a16:creationId xmlns:a16="http://schemas.microsoft.com/office/drawing/2014/main" id="{6C7ED6BB-5141-4DE9-3E59-5B3D7169B031}"/>
                    </a:ext>
                  </a:extLst>
                </p14:cNvPr>
                <p14:cNvContentPartPr/>
                <p14:nvPr/>
              </p14:nvContentPartPr>
              <p14:xfrm>
                <a:off x="3117527" y="6023403"/>
                <a:ext cx="401760" cy="518040"/>
              </p14:xfrm>
            </p:contentPart>
          </mc:Choice>
          <mc:Fallback xmlns="">
            <p:pic>
              <p:nvPicPr>
                <p:cNvPr id="55" name="Ink 54">
                  <a:extLst>
                    <a:ext uri="{FF2B5EF4-FFF2-40B4-BE49-F238E27FC236}">
                      <a16:creationId xmlns:a16="http://schemas.microsoft.com/office/drawing/2014/main" id="{6C7ED6BB-5141-4DE9-3E59-5B3D7169B031}"/>
                    </a:ext>
                  </a:extLst>
                </p:cNvPr>
                <p:cNvPicPr/>
                <p:nvPr/>
              </p:nvPicPr>
              <p:blipFill>
                <a:blip r:embed="rId53"/>
                <a:stretch>
                  <a:fillRect/>
                </a:stretch>
              </p:blipFill>
              <p:spPr>
                <a:xfrm>
                  <a:off x="3108887" y="6014403"/>
                  <a:ext cx="41940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6" name="Ink 55">
                  <a:extLst>
                    <a:ext uri="{FF2B5EF4-FFF2-40B4-BE49-F238E27FC236}">
                      <a16:creationId xmlns:a16="http://schemas.microsoft.com/office/drawing/2014/main" id="{BFA9CBE6-7F3D-D993-63C1-549FEDD5C480}"/>
                    </a:ext>
                  </a:extLst>
                </p14:cNvPr>
                <p14:cNvContentPartPr/>
                <p14:nvPr/>
              </p14:nvContentPartPr>
              <p14:xfrm>
                <a:off x="3250007" y="6353523"/>
                <a:ext cx="170280" cy="187560"/>
              </p14:xfrm>
            </p:contentPart>
          </mc:Choice>
          <mc:Fallback xmlns="">
            <p:pic>
              <p:nvPicPr>
                <p:cNvPr id="56" name="Ink 55">
                  <a:extLst>
                    <a:ext uri="{FF2B5EF4-FFF2-40B4-BE49-F238E27FC236}">
                      <a16:creationId xmlns:a16="http://schemas.microsoft.com/office/drawing/2014/main" id="{BFA9CBE6-7F3D-D993-63C1-549FEDD5C480}"/>
                    </a:ext>
                  </a:extLst>
                </p:cNvPr>
                <p:cNvPicPr/>
                <p:nvPr/>
              </p:nvPicPr>
              <p:blipFill>
                <a:blip r:embed="rId55"/>
                <a:stretch>
                  <a:fillRect/>
                </a:stretch>
              </p:blipFill>
              <p:spPr>
                <a:xfrm>
                  <a:off x="3241367" y="6344523"/>
                  <a:ext cx="187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7" name="Ink 56">
                  <a:extLst>
                    <a:ext uri="{FF2B5EF4-FFF2-40B4-BE49-F238E27FC236}">
                      <a16:creationId xmlns:a16="http://schemas.microsoft.com/office/drawing/2014/main" id="{2C8C0485-914E-B039-3E6C-569B80AFDB18}"/>
                    </a:ext>
                  </a:extLst>
                </p14:cNvPr>
                <p14:cNvContentPartPr/>
                <p14:nvPr/>
              </p14:nvContentPartPr>
              <p14:xfrm>
                <a:off x="3503447" y="6371523"/>
                <a:ext cx="164520" cy="215280"/>
              </p14:xfrm>
            </p:contentPart>
          </mc:Choice>
          <mc:Fallback xmlns="">
            <p:pic>
              <p:nvPicPr>
                <p:cNvPr id="57" name="Ink 56">
                  <a:extLst>
                    <a:ext uri="{FF2B5EF4-FFF2-40B4-BE49-F238E27FC236}">
                      <a16:creationId xmlns:a16="http://schemas.microsoft.com/office/drawing/2014/main" id="{2C8C0485-914E-B039-3E6C-569B80AFDB18}"/>
                    </a:ext>
                  </a:extLst>
                </p:cNvPr>
                <p:cNvPicPr/>
                <p:nvPr/>
              </p:nvPicPr>
              <p:blipFill>
                <a:blip r:embed="rId57"/>
                <a:stretch>
                  <a:fillRect/>
                </a:stretch>
              </p:blipFill>
              <p:spPr>
                <a:xfrm>
                  <a:off x="3494447" y="6362523"/>
                  <a:ext cx="182160" cy="23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59" name="Ink 58">
                <a:extLst>
                  <a:ext uri="{FF2B5EF4-FFF2-40B4-BE49-F238E27FC236}">
                    <a16:creationId xmlns:a16="http://schemas.microsoft.com/office/drawing/2014/main" id="{C9C4D6FC-F31D-E768-BD89-9F4809EB8E42}"/>
                  </a:ext>
                </a:extLst>
              </p14:cNvPr>
              <p14:cNvContentPartPr/>
              <p14:nvPr/>
            </p14:nvContentPartPr>
            <p14:xfrm>
              <a:off x="3993767" y="6290883"/>
              <a:ext cx="255960" cy="48960"/>
            </p14:xfrm>
          </p:contentPart>
        </mc:Choice>
        <mc:Fallback xmlns="">
          <p:pic>
            <p:nvPicPr>
              <p:cNvPr id="59" name="Ink 58">
                <a:extLst>
                  <a:ext uri="{FF2B5EF4-FFF2-40B4-BE49-F238E27FC236}">
                    <a16:creationId xmlns:a16="http://schemas.microsoft.com/office/drawing/2014/main" id="{C9C4D6FC-F31D-E768-BD89-9F4809EB8E42}"/>
                  </a:ext>
                </a:extLst>
              </p:cNvPr>
              <p:cNvPicPr/>
              <p:nvPr/>
            </p:nvPicPr>
            <p:blipFill>
              <a:blip r:embed="rId59"/>
              <a:stretch>
                <a:fillRect/>
              </a:stretch>
            </p:blipFill>
            <p:spPr>
              <a:xfrm>
                <a:off x="3985127" y="6281883"/>
                <a:ext cx="273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Ink 59">
                <a:extLst>
                  <a:ext uri="{FF2B5EF4-FFF2-40B4-BE49-F238E27FC236}">
                    <a16:creationId xmlns:a16="http://schemas.microsoft.com/office/drawing/2014/main" id="{672E7525-F705-1638-98AE-596FD5EE53D1}"/>
                  </a:ext>
                </a:extLst>
              </p14:cNvPr>
              <p14:cNvContentPartPr/>
              <p14:nvPr/>
            </p14:nvContentPartPr>
            <p14:xfrm>
              <a:off x="3958847" y="6468003"/>
              <a:ext cx="215280" cy="18360"/>
            </p14:xfrm>
          </p:contentPart>
        </mc:Choice>
        <mc:Fallback xmlns="">
          <p:pic>
            <p:nvPicPr>
              <p:cNvPr id="60" name="Ink 59">
                <a:extLst>
                  <a:ext uri="{FF2B5EF4-FFF2-40B4-BE49-F238E27FC236}">
                    <a16:creationId xmlns:a16="http://schemas.microsoft.com/office/drawing/2014/main" id="{672E7525-F705-1638-98AE-596FD5EE53D1}"/>
                  </a:ext>
                </a:extLst>
              </p:cNvPr>
              <p:cNvPicPr/>
              <p:nvPr/>
            </p:nvPicPr>
            <p:blipFill>
              <a:blip r:embed="rId61"/>
              <a:stretch>
                <a:fillRect/>
              </a:stretch>
            </p:blipFill>
            <p:spPr>
              <a:xfrm>
                <a:off x="3949847" y="6459363"/>
                <a:ext cx="232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Ink 60">
                <a:extLst>
                  <a:ext uri="{FF2B5EF4-FFF2-40B4-BE49-F238E27FC236}">
                    <a16:creationId xmlns:a16="http://schemas.microsoft.com/office/drawing/2014/main" id="{430A160F-62D3-C814-7F6B-C74CD117BDED}"/>
                  </a:ext>
                </a:extLst>
              </p14:cNvPr>
              <p14:cNvContentPartPr/>
              <p14:nvPr/>
            </p14:nvContentPartPr>
            <p14:xfrm>
              <a:off x="5435567" y="6004683"/>
              <a:ext cx="251280" cy="303120"/>
            </p14:xfrm>
          </p:contentPart>
        </mc:Choice>
        <mc:Fallback xmlns="">
          <p:pic>
            <p:nvPicPr>
              <p:cNvPr id="61" name="Ink 60">
                <a:extLst>
                  <a:ext uri="{FF2B5EF4-FFF2-40B4-BE49-F238E27FC236}">
                    <a16:creationId xmlns:a16="http://schemas.microsoft.com/office/drawing/2014/main" id="{430A160F-62D3-C814-7F6B-C74CD117BDED}"/>
                  </a:ext>
                </a:extLst>
              </p:cNvPr>
              <p:cNvPicPr/>
              <p:nvPr/>
            </p:nvPicPr>
            <p:blipFill>
              <a:blip r:embed="rId63"/>
              <a:stretch>
                <a:fillRect/>
              </a:stretch>
            </p:blipFill>
            <p:spPr>
              <a:xfrm>
                <a:off x="5426567" y="5995683"/>
                <a:ext cx="268920" cy="320760"/>
              </a:xfrm>
              <a:prstGeom prst="rect">
                <a:avLst/>
              </a:prstGeom>
            </p:spPr>
          </p:pic>
        </mc:Fallback>
      </mc:AlternateContent>
      <p:grpSp>
        <p:nvGrpSpPr>
          <p:cNvPr id="68" name="Group 67">
            <a:extLst>
              <a:ext uri="{FF2B5EF4-FFF2-40B4-BE49-F238E27FC236}">
                <a16:creationId xmlns:a16="http://schemas.microsoft.com/office/drawing/2014/main" id="{FF7BC4F5-3E55-2302-E3BE-9B64A4B346BB}"/>
              </a:ext>
            </a:extLst>
          </p:cNvPr>
          <p:cNvGrpSpPr/>
          <p:nvPr/>
        </p:nvGrpSpPr>
        <p:grpSpPr>
          <a:xfrm>
            <a:off x="1592927" y="4285683"/>
            <a:ext cx="638640" cy="249120"/>
            <a:chOff x="1592927" y="4285683"/>
            <a:chExt cx="638640" cy="249120"/>
          </a:xfrm>
        </p:grpSpPr>
        <mc:AlternateContent xmlns:mc="http://schemas.openxmlformats.org/markup-compatibility/2006" xmlns:p14="http://schemas.microsoft.com/office/powerpoint/2010/main">
          <mc:Choice Requires="p14">
            <p:contentPart p14:bwMode="auto" r:id="rId64">
              <p14:nvContentPartPr>
                <p14:cNvPr id="64" name="Ink 63">
                  <a:extLst>
                    <a:ext uri="{FF2B5EF4-FFF2-40B4-BE49-F238E27FC236}">
                      <a16:creationId xmlns:a16="http://schemas.microsoft.com/office/drawing/2014/main" id="{93FF8F24-57DF-1D07-D125-CA5DAFC591E9}"/>
                    </a:ext>
                  </a:extLst>
                </p14:cNvPr>
                <p14:cNvContentPartPr/>
                <p14:nvPr/>
              </p14:nvContentPartPr>
              <p14:xfrm>
                <a:off x="1592927" y="4285683"/>
                <a:ext cx="203040" cy="234000"/>
              </p14:xfrm>
            </p:contentPart>
          </mc:Choice>
          <mc:Fallback xmlns="">
            <p:pic>
              <p:nvPicPr>
                <p:cNvPr id="64" name="Ink 63">
                  <a:extLst>
                    <a:ext uri="{FF2B5EF4-FFF2-40B4-BE49-F238E27FC236}">
                      <a16:creationId xmlns:a16="http://schemas.microsoft.com/office/drawing/2014/main" id="{93FF8F24-57DF-1D07-D125-CA5DAFC591E9}"/>
                    </a:ext>
                  </a:extLst>
                </p:cNvPr>
                <p:cNvPicPr/>
                <p:nvPr/>
              </p:nvPicPr>
              <p:blipFill>
                <a:blip r:embed="rId65"/>
                <a:stretch>
                  <a:fillRect/>
                </a:stretch>
              </p:blipFill>
              <p:spPr>
                <a:xfrm>
                  <a:off x="1584287" y="4276683"/>
                  <a:ext cx="2206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5" name="Ink 64">
                  <a:extLst>
                    <a:ext uri="{FF2B5EF4-FFF2-40B4-BE49-F238E27FC236}">
                      <a16:creationId xmlns:a16="http://schemas.microsoft.com/office/drawing/2014/main" id="{F8A4AB01-394F-EB7B-77B5-F278BC26D07F}"/>
                    </a:ext>
                  </a:extLst>
                </p14:cNvPr>
                <p14:cNvContentPartPr/>
                <p14:nvPr/>
              </p14:nvContentPartPr>
              <p14:xfrm>
                <a:off x="1885967" y="4326363"/>
                <a:ext cx="134640" cy="148320"/>
              </p14:xfrm>
            </p:contentPart>
          </mc:Choice>
          <mc:Fallback xmlns="">
            <p:pic>
              <p:nvPicPr>
                <p:cNvPr id="65" name="Ink 64">
                  <a:extLst>
                    <a:ext uri="{FF2B5EF4-FFF2-40B4-BE49-F238E27FC236}">
                      <a16:creationId xmlns:a16="http://schemas.microsoft.com/office/drawing/2014/main" id="{F8A4AB01-394F-EB7B-77B5-F278BC26D07F}"/>
                    </a:ext>
                  </a:extLst>
                </p:cNvPr>
                <p:cNvPicPr/>
                <p:nvPr/>
              </p:nvPicPr>
              <p:blipFill>
                <a:blip r:embed="rId67"/>
                <a:stretch>
                  <a:fillRect/>
                </a:stretch>
              </p:blipFill>
              <p:spPr>
                <a:xfrm>
                  <a:off x="1877327" y="4317363"/>
                  <a:ext cx="152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7" name="Ink 66">
                  <a:extLst>
                    <a:ext uri="{FF2B5EF4-FFF2-40B4-BE49-F238E27FC236}">
                      <a16:creationId xmlns:a16="http://schemas.microsoft.com/office/drawing/2014/main" id="{8EDCE85F-DB47-C235-336F-BA1E9ADFCABD}"/>
                    </a:ext>
                  </a:extLst>
                </p14:cNvPr>
                <p14:cNvContentPartPr/>
                <p14:nvPr/>
              </p14:nvContentPartPr>
              <p14:xfrm>
                <a:off x="2086487" y="4331403"/>
                <a:ext cx="145080" cy="203400"/>
              </p14:xfrm>
            </p:contentPart>
          </mc:Choice>
          <mc:Fallback xmlns="">
            <p:pic>
              <p:nvPicPr>
                <p:cNvPr id="67" name="Ink 66">
                  <a:extLst>
                    <a:ext uri="{FF2B5EF4-FFF2-40B4-BE49-F238E27FC236}">
                      <a16:creationId xmlns:a16="http://schemas.microsoft.com/office/drawing/2014/main" id="{8EDCE85F-DB47-C235-336F-BA1E9ADFCABD}"/>
                    </a:ext>
                  </a:extLst>
                </p:cNvPr>
                <p:cNvPicPr/>
                <p:nvPr/>
              </p:nvPicPr>
              <p:blipFill>
                <a:blip r:embed="rId69"/>
                <a:stretch>
                  <a:fillRect/>
                </a:stretch>
              </p:blipFill>
              <p:spPr>
                <a:xfrm>
                  <a:off x="2077487" y="4322763"/>
                  <a:ext cx="162720" cy="221040"/>
                </a:xfrm>
                <a:prstGeom prst="rect">
                  <a:avLst/>
                </a:prstGeom>
              </p:spPr>
            </p:pic>
          </mc:Fallback>
        </mc:AlternateContent>
      </p:grpSp>
      <p:grpSp>
        <p:nvGrpSpPr>
          <p:cNvPr id="78" name="Group 77">
            <a:extLst>
              <a:ext uri="{FF2B5EF4-FFF2-40B4-BE49-F238E27FC236}">
                <a16:creationId xmlns:a16="http://schemas.microsoft.com/office/drawing/2014/main" id="{08E924C3-8056-8401-8C4E-211F14497C1F}"/>
              </a:ext>
            </a:extLst>
          </p:cNvPr>
          <p:cNvGrpSpPr/>
          <p:nvPr/>
        </p:nvGrpSpPr>
        <p:grpSpPr>
          <a:xfrm>
            <a:off x="5147927" y="5633883"/>
            <a:ext cx="2530440" cy="959760"/>
            <a:chOff x="5147927" y="5633883"/>
            <a:chExt cx="2530440" cy="959760"/>
          </a:xfrm>
        </p:grpSpPr>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AAC1E0A1-A3BC-DF27-0B8D-ABA3C3273A4F}"/>
                    </a:ext>
                  </a:extLst>
                </p14:cNvPr>
                <p14:cNvContentPartPr/>
                <p14:nvPr/>
              </p14:nvContentPartPr>
              <p14:xfrm>
                <a:off x="5876927" y="6002523"/>
                <a:ext cx="169200" cy="303480"/>
              </p14:xfrm>
            </p:contentPart>
          </mc:Choice>
          <mc:Fallback xmlns="">
            <p:pic>
              <p:nvPicPr>
                <p:cNvPr id="69" name="Ink 68">
                  <a:extLst>
                    <a:ext uri="{FF2B5EF4-FFF2-40B4-BE49-F238E27FC236}">
                      <a16:creationId xmlns:a16="http://schemas.microsoft.com/office/drawing/2014/main" id="{AAC1E0A1-A3BC-DF27-0B8D-ABA3C3273A4F}"/>
                    </a:ext>
                  </a:extLst>
                </p:cNvPr>
                <p:cNvPicPr/>
                <p:nvPr/>
              </p:nvPicPr>
              <p:blipFill>
                <a:blip r:embed="rId71"/>
                <a:stretch>
                  <a:fillRect/>
                </a:stretch>
              </p:blipFill>
              <p:spPr>
                <a:xfrm>
                  <a:off x="5868287" y="5993523"/>
                  <a:ext cx="1868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E28E0C32-E191-9D28-05E6-1C23E6D687B6}"/>
                    </a:ext>
                  </a:extLst>
                </p14:cNvPr>
                <p14:cNvContentPartPr/>
                <p14:nvPr/>
              </p14:nvContentPartPr>
              <p14:xfrm>
                <a:off x="6183287" y="6236163"/>
                <a:ext cx="32760" cy="48960"/>
              </p14:xfrm>
            </p:contentPart>
          </mc:Choice>
          <mc:Fallback xmlns="">
            <p:pic>
              <p:nvPicPr>
                <p:cNvPr id="70" name="Ink 69">
                  <a:extLst>
                    <a:ext uri="{FF2B5EF4-FFF2-40B4-BE49-F238E27FC236}">
                      <a16:creationId xmlns:a16="http://schemas.microsoft.com/office/drawing/2014/main" id="{E28E0C32-E191-9D28-05E6-1C23E6D687B6}"/>
                    </a:ext>
                  </a:extLst>
                </p:cNvPr>
                <p:cNvPicPr/>
                <p:nvPr/>
              </p:nvPicPr>
              <p:blipFill>
                <a:blip r:embed="rId73"/>
                <a:stretch>
                  <a:fillRect/>
                </a:stretch>
              </p:blipFill>
              <p:spPr>
                <a:xfrm>
                  <a:off x="6174287" y="6227523"/>
                  <a:ext cx="50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FDE628E0-CBCD-DB53-9A78-F971B9FB5BA7}"/>
                    </a:ext>
                  </a:extLst>
                </p14:cNvPr>
                <p14:cNvContentPartPr/>
                <p14:nvPr/>
              </p14:nvContentPartPr>
              <p14:xfrm>
                <a:off x="6334487" y="5865003"/>
                <a:ext cx="323640" cy="384480"/>
              </p14:xfrm>
            </p:contentPart>
          </mc:Choice>
          <mc:Fallback xmlns="">
            <p:pic>
              <p:nvPicPr>
                <p:cNvPr id="71" name="Ink 70">
                  <a:extLst>
                    <a:ext uri="{FF2B5EF4-FFF2-40B4-BE49-F238E27FC236}">
                      <a16:creationId xmlns:a16="http://schemas.microsoft.com/office/drawing/2014/main" id="{FDE628E0-CBCD-DB53-9A78-F971B9FB5BA7}"/>
                    </a:ext>
                  </a:extLst>
                </p:cNvPr>
                <p:cNvPicPr/>
                <p:nvPr/>
              </p:nvPicPr>
              <p:blipFill>
                <a:blip r:embed="rId75"/>
                <a:stretch>
                  <a:fillRect/>
                </a:stretch>
              </p:blipFill>
              <p:spPr>
                <a:xfrm>
                  <a:off x="6325487" y="5856363"/>
                  <a:ext cx="3412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44BD5835-7924-76DA-27F5-C7A5B68E4FFE}"/>
                    </a:ext>
                  </a:extLst>
                </p14:cNvPr>
                <p14:cNvContentPartPr/>
                <p14:nvPr/>
              </p14:nvContentPartPr>
              <p14:xfrm>
                <a:off x="6816887" y="5901003"/>
                <a:ext cx="277200" cy="165960"/>
              </p14:xfrm>
            </p:contentPart>
          </mc:Choice>
          <mc:Fallback xmlns="">
            <p:pic>
              <p:nvPicPr>
                <p:cNvPr id="72" name="Ink 71">
                  <a:extLst>
                    <a:ext uri="{FF2B5EF4-FFF2-40B4-BE49-F238E27FC236}">
                      <a16:creationId xmlns:a16="http://schemas.microsoft.com/office/drawing/2014/main" id="{44BD5835-7924-76DA-27F5-C7A5B68E4FFE}"/>
                    </a:ext>
                  </a:extLst>
                </p:cNvPr>
                <p:cNvPicPr/>
                <p:nvPr/>
              </p:nvPicPr>
              <p:blipFill>
                <a:blip r:embed="rId77"/>
                <a:stretch>
                  <a:fillRect/>
                </a:stretch>
              </p:blipFill>
              <p:spPr>
                <a:xfrm>
                  <a:off x="6807887" y="5892003"/>
                  <a:ext cx="294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8D425976-08BB-F760-266C-D786CFC71FE6}"/>
                    </a:ext>
                  </a:extLst>
                </p14:cNvPr>
                <p14:cNvContentPartPr/>
                <p14:nvPr/>
              </p14:nvContentPartPr>
              <p14:xfrm>
                <a:off x="7048007" y="5917923"/>
                <a:ext cx="334800" cy="352800"/>
              </p14:xfrm>
            </p:contentPart>
          </mc:Choice>
          <mc:Fallback xmlns="">
            <p:pic>
              <p:nvPicPr>
                <p:cNvPr id="73" name="Ink 72">
                  <a:extLst>
                    <a:ext uri="{FF2B5EF4-FFF2-40B4-BE49-F238E27FC236}">
                      <a16:creationId xmlns:a16="http://schemas.microsoft.com/office/drawing/2014/main" id="{8D425976-08BB-F760-266C-D786CFC71FE6}"/>
                    </a:ext>
                  </a:extLst>
                </p:cNvPr>
                <p:cNvPicPr/>
                <p:nvPr/>
              </p:nvPicPr>
              <p:blipFill>
                <a:blip r:embed="rId79"/>
                <a:stretch>
                  <a:fillRect/>
                </a:stretch>
              </p:blipFill>
              <p:spPr>
                <a:xfrm>
                  <a:off x="7039007" y="5909283"/>
                  <a:ext cx="35244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25CCFC4E-B633-7473-BC17-CE1BA3487622}"/>
                    </a:ext>
                  </a:extLst>
                </p14:cNvPr>
                <p14:cNvContentPartPr/>
                <p14:nvPr/>
              </p14:nvContentPartPr>
              <p14:xfrm>
                <a:off x="7177247" y="6161283"/>
                <a:ext cx="260640" cy="337320"/>
              </p14:xfrm>
            </p:contentPart>
          </mc:Choice>
          <mc:Fallback xmlns="">
            <p:pic>
              <p:nvPicPr>
                <p:cNvPr id="74" name="Ink 73">
                  <a:extLst>
                    <a:ext uri="{FF2B5EF4-FFF2-40B4-BE49-F238E27FC236}">
                      <a16:creationId xmlns:a16="http://schemas.microsoft.com/office/drawing/2014/main" id="{25CCFC4E-B633-7473-BC17-CE1BA3487622}"/>
                    </a:ext>
                  </a:extLst>
                </p:cNvPr>
                <p:cNvPicPr/>
                <p:nvPr/>
              </p:nvPicPr>
              <p:blipFill>
                <a:blip r:embed="rId81"/>
                <a:stretch>
                  <a:fillRect/>
                </a:stretch>
              </p:blipFill>
              <p:spPr>
                <a:xfrm>
                  <a:off x="7168247" y="6152643"/>
                  <a:ext cx="2782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5B1B363D-BEC3-20A8-DE08-2975AC242F7E}"/>
                    </a:ext>
                  </a:extLst>
                </p14:cNvPr>
                <p14:cNvContentPartPr/>
                <p14:nvPr/>
              </p14:nvContentPartPr>
              <p14:xfrm>
                <a:off x="5147927" y="5633883"/>
                <a:ext cx="2530440" cy="959760"/>
              </p14:xfrm>
            </p:contentPart>
          </mc:Choice>
          <mc:Fallback xmlns="">
            <p:pic>
              <p:nvPicPr>
                <p:cNvPr id="75" name="Ink 74">
                  <a:extLst>
                    <a:ext uri="{FF2B5EF4-FFF2-40B4-BE49-F238E27FC236}">
                      <a16:creationId xmlns:a16="http://schemas.microsoft.com/office/drawing/2014/main" id="{5B1B363D-BEC3-20A8-DE08-2975AC242F7E}"/>
                    </a:ext>
                  </a:extLst>
                </p:cNvPr>
                <p:cNvPicPr/>
                <p:nvPr/>
              </p:nvPicPr>
              <p:blipFill>
                <a:blip r:embed="rId83"/>
                <a:stretch>
                  <a:fillRect/>
                </a:stretch>
              </p:blipFill>
              <p:spPr>
                <a:xfrm>
                  <a:off x="5139287" y="5625243"/>
                  <a:ext cx="2548080" cy="977400"/>
                </a:xfrm>
                <a:prstGeom prst="rect">
                  <a:avLst/>
                </a:prstGeom>
              </p:spPr>
            </p:pic>
          </mc:Fallback>
        </mc:AlternateContent>
      </p:grpSp>
      <p:grpSp>
        <p:nvGrpSpPr>
          <p:cNvPr id="77" name="Group 76">
            <a:extLst>
              <a:ext uri="{FF2B5EF4-FFF2-40B4-BE49-F238E27FC236}">
                <a16:creationId xmlns:a16="http://schemas.microsoft.com/office/drawing/2014/main" id="{4B9E27E8-09A1-6B65-016E-A3F88E454BB5}"/>
              </a:ext>
            </a:extLst>
          </p:cNvPr>
          <p:cNvGrpSpPr/>
          <p:nvPr/>
        </p:nvGrpSpPr>
        <p:grpSpPr>
          <a:xfrm>
            <a:off x="4954247" y="3699603"/>
            <a:ext cx="3677400" cy="791640"/>
            <a:chOff x="4954247" y="3699603"/>
            <a:chExt cx="3677400" cy="791640"/>
          </a:xfrm>
        </p:grpSpPr>
        <mc:AlternateContent xmlns:mc="http://schemas.openxmlformats.org/markup-compatibility/2006" xmlns:p14="http://schemas.microsoft.com/office/powerpoint/2010/main">
          <mc:Choice Requires="p14">
            <p:contentPart p14:bwMode="auto" r:id="rId84">
              <p14:nvContentPartPr>
                <p14:cNvPr id="23" name="Ink 22">
                  <a:extLst>
                    <a:ext uri="{FF2B5EF4-FFF2-40B4-BE49-F238E27FC236}">
                      <a16:creationId xmlns:a16="http://schemas.microsoft.com/office/drawing/2014/main" id="{FC4AFBC2-5887-A538-EC0A-AA7EE0C05612}"/>
                    </a:ext>
                  </a:extLst>
                </p14:cNvPr>
                <p14:cNvContentPartPr/>
                <p14:nvPr/>
              </p14:nvContentPartPr>
              <p14:xfrm>
                <a:off x="5260607" y="3950163"/>
                <a:ext cx="366120" cy="349560"/>
              </p14:xfrm>
            </p:contentPart>
          </mc:Choice>
          <mc:Fallback xmlns="">
            <p:pic>
              <p:nvPicPr>
                <p:cNvPr id="23" name="Ink 22">
                  <a:extLst>
                    <a:ext uri="{FF2B5EF4-FFF2-40B4-BE49-F238E27FC236}">
                      <a16:creationId xmlns:a16="http://schemas.microsoft.com/office/drawing/2014/main" id="{FC4AFBC2-5887-A538-EC0A-AA7EE0C05612}"/>
                    </a:ext>
                  </a:extLst>
                </p:cNvPr>
                <p:cNvPicPr/>
                <p:nvPr/>
              </p:nvPicPr>
              <p:blipFill>
                <a:blip r:embed="rId85"/>
                <a:stretch>
                  <a:fillRect/>
                </a:stretch>
              </p:blipFill>
              <p:spPr>
                <a:xfrm>
                  <a:off x="5251607" y="3941523"/>
                  <a:ext cx="38376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4" name="Ink 23">
                  <a:extLst>
                    <a:ext uri="{FF2B5EF4-FFF2-40B4-BE49-F238E27FC236}">
                      <a16:creationId xmlns:a16="http://schemas.microsoft.com/office/drawing/2014/main" id="{FFB18EBF-4F48-6FAB-D54F-2FB41C636719}"/>
                    </a:ext>
                  </a:extLst>
                </p14:cNvPr>
                <p14:cNvContentPartPr/>
                <p14:nvPr/>
              </p14:nvContentPartPr>
              <p14:xfrm>
                <a:off x="5559767" y="4218003"/>
                <a:ext cx="27000" cy="115200"/>
              </p14:xfrm>
            </p:contentPart>
          </mc:Choice>
          <mc:Fallback xmlns="">
            <p:pic>
              <p:nvPicPr>
                <p:cNvPr id="24" name="Ink 23">
                  <a:extLst>
                    <a:ext uri="{FF2B5EF4-FFF2-40B4-BE49-F238E27FC236}">
                      <a16:creationId xmlns:a16="http://schemas.microsoft.com/office/drawing/2014/main" id="{FFB18EBF-4F48-6FAB-D54F-2FB41C636719}"/>
                    </a:ext>
                  </a:extLst>
                </p:cNvPr>
                <p:cNvPicPr/>
                <p:nvPr/>
              </p:nvPicPr>
              <p:blipFill>
                <a:blip r:embed="rId87"/>
                <a:stretch>
                  <a:fillRect/>
                </a:stretch>
              </p:blipFill>
              <p:spPr>
                <a:xfrm>
                  <a:off x="5551127" y="4209363"/>
                  <a:ext cx="44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 name="Ink 25">
                  <a:extLst>
                    <a:ext uri="{FF2B5EF4-FFF2-40B4-BE49-F238E27FC236}">
                      <a16:creationId xmlns:a16="http://schemas.microsoft.com/office/drawing/2014/main" id="{C4049AF6-67DA-114C-2010-4F5D66F7701B}"/>
                    </a:ext>
                  </a:extLst>
                </p14:cNvPr>
                <p14:cNvContentPartPr/>
                <p14:nvPr/>
              </p14:nvContentPartPr>
              <p14:xfrm>
                <a:off x="5931287" y="4101363"/>
                <a:ext cx="291600" cy="28440"/>
              </p14:xfrm>
            </p:contentPart>
          </mc:Choice>
          <mc:Fallback xmlns="">
            <p:pic>
              <p:nvPicPr>
                <p:cNvPr id="26" name="Ink 25">
                  <a:extLst>
                    <a:ext uri="{FF2B5EF4-FFF2-40B4-BE49-F238E27FC236}">
                      <a16:creationId xmlns:a16="http://schemas.microsoft.com/office/drawing/2014/main" id="{C4049AF6-67DA-114C-2010-4F5D66F7701B}"/>
                    </a:ext>
                  </a:extLst>
                </p:cNvPr>
                <p:cNvPicPr/>
                <p:nvPr/>
              </p:nvPicPr>
              <p:blipFill>
                <a:blip r:embed="rId89"/>
                <a:stretch>
                  <a:fillRect/>
                </a:stretch>
              </p:blipFill>
              <p:spPr>
                <a:xfrm>
                  <a:off x="5922647" y="4092723"/>
                  <a:ext cx="309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 name="Ink 26">
                  <a:extLst>
                    <a:ext uri="{FF2B5EF4-FFF2-40B4-BE49-F238E27FC236}">
                      <a16:creationId xmlns:a16="http://schemas.microsoft.com/office/drawing/2014/main" id="{CF357425-FD49-47BD-728D-B41DA39E002F}"/>
                    </a:ext>
                  </a:extLst>
                </p14:cNvPr>
                <p14:cNvContentPartPr/>
                <p14:nvPr/>
              </p14:nvContentPartPr>
              <p14:xfrm>
                <a:off x="5883407" y="4255443"/>
                <a:ext cx="253800" cy="30240"/>
              </p14:xfrm>
            </p:contentPart>
          </mc:Choice>
          <mc:Fallback xmlns="">
            <p:pic>
              <p:nvPicPr>
                <p:cNvPr id="27" name="Ink 26">
                  <a:extLst>
                    <a:ext uri="{FF2B5EF4-FFF2-40B4-BE49-F238E27FC236}">
                      <a16:creationId xmlns:a16="http://schemas.microsoft.com/office/drawing/2014/main" id="{CF357425-FD49-47BD-728D-B41DA39E002F}"/>
                    </a:ext>
                  </a:extLst>
                </p:cNvPr>
                <p:cNvPicPr/>
                <p:nvPr/>
              </p:nvPicPr>
              <p:blipFill>
                <a:blip r:embed="rId91"/>
                <a:stretch>
                  <a:fillRect/>
                </a:stretch>
              </p:blipFill>
              <p:spPr>
                <a:xfrm>
                  <a:off x="5874407" y="4246443"/>
                  <a:ext cx="271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9" name="Ink 28">
                  <a:extLst>
                    <a:ext uri="{FF2B5EF4-FFF2-40B4-BE49-F238E27FC236}">
                      <a16:creationId xmlns:a16="http://schemas.microsoft.com/office/drawing/2014/main" id="{6E8DBA93-302F-9862-18A5-26041254052A}"/>
                    </a:ext>
                  </a:extLst>
                </p14:cNvPr>
                <p14:cNvContentPartPr/>
                <p14:nvPr/>
              </p14:nvContentPartPr>
              <p14:xfrm>
                <a:off x="6366887" y="4050603"/>
                <a:ext cx="94680" cy="212760"/>
              </p14:xfrm>
            </p:contentPart>
          </mc:Choice>
          <mc:Fallback xmlns="">
            <p:pic>
              <p:nvPicPr>
                <p:cNvPr id="29" name="Ink 28">
                  <a:extLst>
                    <a:ext uri="{FF2B5EF4-FFF2-40B4-BE49-F238E27FC236}">
                      <a16:creationId xmlns:a16="http://schemas.microsoft.com/office/drawing/2014/main" id="{6E8DBA93-302F-9862-18A5-26041254052A}"/>
                    </a:ext>
                  </a:extLst>
                </p:cNvPr>
                <p:cNvPicPr/>
                <p:nvPr/>
              </p:nvPicPr>
              <p:blipFill>
                <a:blip r:embed="rId93"/>
                <a:stretch>
                  <a:fillRect/>
                </a:stretch>
              </p:blipFill>
              <p:spPr>
                <a:xfrm>
                  <a:off x="6357887" y="4041603"/>
                  <a:ext cx="112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0" name="Ink 29">
                  <a:extLst>
                    <a:ext uri="{FF2B5EF4-FFF2-40B4-BE49-F238E27FC236}">
                      <a16:creationId xmlns:a16="http://schemas.microsoft.com/office/drawing/2014/main" id="{B14DFFA6-EDF9-2403-B9D6-EA2320EF541F}"/>
                    </a:ext>
                  </a:extLst>
                </p14:cNvPr>
                <p14:cNvContentPartPr/>
                <p14:nvPr/>
              </p14:nvContentPartPr>
              <p14:xfrm>
                <a:off x="6565967" y="4068963"/>
                <a:ext cx="184680" cy="270000"/>
              </p14:xfrm>
            </p:contentPart>
          </mc:Choice>
          <mc:Fallback xmlns="">
            <p:pic>
              <p:nvPicPr>
                <p:cNvPr id="30" name="Ink 29">
                  <a:extLst>
                    <a:ext uri="{FF2B5EF4-FFF2-40B4-BE49-F238E27FC236}">
                      <a16:creationId xmlns:a16="http://schemas.microsoft.com/office/drawing/2014/main" id="{B14DFFA6-EDF9-2403-B9D6-EA2320EF541F}"/>
                    </a:ext>
                  </a:extLst>
                </p:cNvPr>
                <p:cNvPicPr/>
                <p:nvPr/>
              </p:nvPicPr>
              <p:blipFill>
                <a:blip r:embed="rId95"/>
                <a:stretch>
                  <a:fillRect/>
                </a:stretch>
              </p:blipFill>
              <p:spPr>
                <a:xfrm>
                  <a:off x="6557327" y="4060323"/>
                  <a:ext cx="2023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1" name="Ink 30">
                  <a:extLst>
                    <a:ext uri="{FF2B5EF4-FFF2-40B4-BE49-F238E27FC236}">
                      <a16:creationId xmlns:a16="http://schemas.microsoft.com/office/drawing/2014/main" id="{0B0CA1AC-8CA9-8A0C-9DAA-56281BB85EDD}"/>
                    </a:ext>
                  </a:extLst>
                </p14:cNvPr>
                <p14:cNvContentPartPr/>
                <p14:nvPr/>
              </p14:nvContentPartPr>
              <p14:xfrm>
                <a:off x="6862247" y="4086963"/>
                <a:ext cx="162360" cy="235800"/>
              </p14:xfrm>
            </p:contentPart>
          </mc:Choice>
          <mc:Fallback xmlns="">
            <p:pic>
              <p:nvPicPr>
                <p:cNvPr id="31" name="Ink 30">
                  <a:extLst>
                    <a:ext uri="{FF2B5EF4-FFF2-40B4-BE49-F238E27FC236}">
                      <a16:creationId xmlns:a16="http://schemas.microsoft.com/office/drawing/2014/main" id="{0B0CA1AC-8CA9-8A0C-9DAA-56281BB85EDD}"/>
                    </a:ext>
                  </a:extLst>
                </p:cNvPr>
                <p:cNvPicPr/>
                <p:nvPr/>
              </p:nvPicPr>
              <p:blipFill>
                <a:blip r:embed="rId97"/>
                <a:stretch>
                  <a:fillRect/>
                </a:stretch>
              </p:blipFill>
              <p:spPr>
                <a:xfrm>
                  <a:off x="6853247" y="4077963"/>
                  <a:ext cx="1800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2" name="Ink 31">
                  <a:extLst>
                    <a:ext uri="{FF2B5EF4-FFF2-40B4-BE49-F238E27FC236}">
                      <a16:creationId xmlns:a16="http://schemas.microsoft.com/office/drawing/2014/main" id="{61806F51-0FF7-0598-1A09-E21C8E9C0685}"/>
                    </a:ext>
                  </a:extLst>
                </p14:cNvPr>
                <p14:cNvContentPartPr/>
                <p14:nvPr/>
              </p14:nvContentPartPr>
              <p14:xfrm>
                <a:off x="7120367" y="4022883"/>
                <a:ext cx="207720" cy="295200"/>
              </p14:xfrm>
            </p:contentPart>
          </mc:Choice>
          <mc:Fallback xmlns="">
            <p:pic>
              <p:nvPicPr>
                <p:cNvPr id="32" name="Ink 31">
                  <a:extLst>
                    <a:ext uri="{FF2B5EF4-FFF2-40B4-BE49-F238E27FC236}">
                      <a16:creationId xmlns:a16="http://schemas.microsoft.com/office/drawing/2014/main" id="{61806F51-0FF7-0598-1A09-E21C8E9C0685}"/>
                    </a:ext>
                  </a:extLst>
                </p:cNvPr>
                <p:cNvPicPr/>
                <p:nvPr/>
              </p:nvPicPr>
              <p:blipFill>
                <a:blip r:embed="rId99"/>
                <a:stretch>
                  <a:fillRect/>
                </a:stretch>
              </p:blipFill>
              <p:spPr>
                <a:xfrm>
                  <a:off x="7111367" y="4013883"/>
                  <a:ext cx="2253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4" name="Ink 33">
                  <a:extLst>
                    <a:ext uri="{FF2B5EF4-FFF2-40B4-BE49-F238E27FC236}">
                      <a16:creationId xmlns:a16="http://schemas.microsoft.com/office/drawing/2014/main" id="{D7769577-1CC1-870C-C4C9-F7CCE61655AE}"/>
                    </a:ext>
                  </a:extLst>
                </p14:cNvPr>
                <p14:cNvContentPartPr/>
                <p14:nvPr/>
              </p14:nvContentPartPr>
              <p14:xfrm>
                <a:off x="7547687" y="3977163"/>
                <a:ext cx="298440" cy="146880"/>
              </p14:xfrm>
            </p:contentPart>
          </mc:Choice>
          <mc:Fallback xmlns="">
            <p:pic>
              <p:nvPicPr>
                <p:cNvPr id="34" name="Ink 33">
                  <a:extLst>
                    <a:ext uri="{FF2B5EF4-FFF2-40B4-BE49-F238E27FC236}">
                      <a16:creationId xmlns:a16="http://schemas.microsoft.com/office/drawing/2014/main" id="{D7769577-1CC1-870C-C4C9-F7CCE61655AE}"/>
                    </a:ext>
                  </a:extLst>
                </p:cNvPr>
                <p:cNvPicPr/>
                <p:nvPr/>
              </p:nvPicPr>
              <p:blipFill>
                <a:blip r:embed="rId101"/>
                <a:stretch>
                  <a:fillRect/>
                </a:stretch>
              </p:blipFill>
              <p:spPr>
                <a:xfrm>
                  <a:off x="7538687" y="3968523"/>
                  <a:ext cx="316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5" name="Ink 34">
                  <a:extLst>
                    <a:ext uri="{FF2B5EF4-FFF2-40B4-BE49-F238E27FC236}">
                      <a16:creationId xmlns:a16="http://schemas.microsoft.com/office/drawing/2014/main" id="{89B48F12-E3DC-6D00-BFC1-44CE5E0EE47D}"/>
                    </a:ext>
                  </a:extLst>
                </p14:cNvPr>
                <p14:cNvContentPartPr/>
                <p14:nvPr/>
              </p14:nvContentPartPr>
              <p14:xfrm>
                <a:off x="7766567" y="3936843"/>
                <a:ext cx="402120" cy="413280"/>
              </p14:xfrm>
            </p:contentPart>
          </mc:Choice>
          <mc:Fallback xmlns="">
            <p:pic>
              <p:nvPicPr>
                <p:cNvPr id="35" name="Ink 34">
                  <a:extLst>
                    <a:ext uri="{FF2B5EF4-FFF2-40B4-BE49-F238E27FC236}">
                      <a16:creationId xmlns:a16="http://schemas.microsoft.com/office/drawing/2014/main" id="{89B48F12-E3DC-6D00-BFC1-44CE5E0EE47D}"/>
                    </a:ext>
                  </a:extLst>
                </p:cNvPr>
                <p:cNvPicPr/>
                <p:nvPr/>
              </p:nvPicPr>
              <p:blipFill>
                <a:blip r:embed="rId103"/>
                <a:stretch>
                  <a:fillRect/>
                </a:stretch>
              </p:blipFill>
              <p:spPr>
                <a:xfrm>
                  <a:off x="7757927" y="3927843"/>
                  <a:ext cx="41976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6" name="Ink 35">
                  <a:extLst>
                    <a:ext uri="{FF2B5EF4-FFF2-40B4-BE49-F238E27FC236}">
                      <a16:creationId xmlns:a16="http://schemas.microsoft.com/office/drawing/2014/main" id="{85C9693E-7694-E1EA-C99B-AECBB0C1ADFC}"/>
                    </a:ext>
                  </a:extLst>
                </p14:cNvPr>
                <p14:cNvContentPartPr/>
                <p14:nvPr/>
              </p14:nvContentPartPr>
              <p14:xfrm>
                <a:off x="7989047" y="4169403"/>
                <a:ext cx="185400" cy="235800"/>
              </p14:xfrm>
            </p:contentPart>
          </mc:Choice>
          <mc:Fallback xmlns="">
            <p:pic>
              <p:nvPicPr>
                <p:cNvPr id="36" name="Ink 35">
                  <a:extLst>
                    <a:ext uri="{FF2B5EF4-FFF2-40B4-BE49-F238E27FC236}">
                      <a16:creationId xmlns:a16="http://schemas.microsoft.com/office/drawing/2014/main" id="{85C9693E-7694-E1EA-C99B-AECBB0C1ADFC}"/>
                    </a:ext>
                  </a:extLst>
                </p:cNvPr>
                <p:cNvPicPr/>
                <p:nvPr/>
              </p:nvPicPr>
              <p:blipFill>
                <a:blip r:embed="rId105"/>
                <a:stretch>
                  <a:fillRect/>
                </a:stretch>
              </p:blipFill>
              <p:spPr>
                <a:xfrm>
                  <a:off x="7980047" y="4160763"/>
                  <a:ext cx="2030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3C668192-D332-A1A7-8CA7-BC56546E2EB2}"/>
                    </a:ext>
                  </a:extLst>
                </p14:cNvPr>
                <p14:cNvContentPartPr/>
                <p14:nvPr/>
              </p14:nvContentPartPr>
              <p14:xfrm>
                <a:off x="4954247" y="3699603"/>
                <a:ext cx="3677400" cy="791640"/>
              </p14:xfrm>
            </p:contentPart>
          </mc:Choice>
          <mc:Fallback xmlns="">
            <p:pic>
              <p:nvPicPr>
                <p:cNvPr id="76" name="Ink 75">
                  <a:extLst>
                    <a:ext uri="{FF2B5EF4-FFF2-40B4-BE49-F238E27FC236}">
                      <a16:creationId xmlns:a16="http://schemas.microsoft.com/office/drawing/2014/main" id="{3C668192-D332-A1A7-8CA7-BC56546E2EB2}"/>
                    </a:ext>
                  </a:extLst>
                </p:cNvPr>
                <p:cNvPicPr/>
                <p:nvPr/>
              </p:nvPicPr>
              <p:blipFill>
                <a:blip r:embed="rId107"/>
                <a:stretch>
                  <a:fillRect/>
                </a:stretch>
              </p:blipFill>
              <p:spPr>
                <a:xfrm>
                  <a:off x="4945607" y="3690603"/>
                  <a:ext cx="3695040" cy="809280"/>
                </a:xfrm>
                <a:prstGeom prst="rect">
                  <a:avLst/>
                </a:prstGeom>
              </p:spPr>
            </p:pic>
          </mc:Fallback>
        </mc:AlternateContent>
      </p:grpSp>
    </p:spTree>
    <p:extLst>
      <p:ext uri="{BB962C8B-B14F-4D97-AF65-F5344CB8AC3E}">
        <p14:creationId xmlns:p14="http://schemas.microsoft.com/office/powerpoint/2010/main" val="39513858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p:txBody>
          <a:bodyPr/>
          <a:lstStyle/>
          <a:p>
            <a:pPr eaLnBrk="1" hangingPunct="1"/>
            <a:r>
              <a:rPr lang="en-US" dirty="0" err="1"/>
              <a:t>Raoult’s</a:t>
            </a:r>
            <a:r>
              <a:rPr lang="en-US" dirty="0"/>
              <a:t> law:</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Wingdings 3" charset="2"/>
              <a:buChar char=""/>
              <a:defRPr/>
            </a:pPr>
            <a:r>
              <a:rPr lang="en-US" dirty="0">
                <a:solidFill>
                  <a:schemeClr val="tx1">
                    <a:lumMod val="75000"/>
                    <a:lumOff val="25000"/>
                  </a:schemeClr>
                </a:solidFill>
              </a:rPr>
              <a:t> </a:t>
            </a:r>
            <a:r>
              <a:rPr lang="en-US" b="1" dirty="0">
                <a:solidFill>
                  <a:srgbClr val="FF0000"/>
                </a:solidFill>
              </a:rPr>
              <a:t>states that the partial vapor pressure of each component of an </a:t>
            </a:r>
            <a:r>
              <a:rPr lang="en-US" b="1" dirty="0">
                <a:solidFill>
                  <a:srgbClr val="FF0000"/>
                </a:solidFill>
                <a:hlinkClick r:id="rId2" tooltip="Ideal solution">
                  <a:extLst>
                    <a:ext uri="{A12FA001-AC4F-418D-AE19-62706E023703}">
                      <ahyp:hlinkClr xmlns:ahyp="http://schemas.microsoft.com/office/drawing/2018/hyperlinkcolor" val="tx"/>
                    </a:ext>
                  </a:extLst>
                </a:hlinkClick>
              </a:rPr>
              <a:t>ideal mixture</a:t>
            </a:r>
            <a:r>
              <a:rPr lang="en-US" b="1" dirty="0">
                <a:solidFill>
                  <a:srgbClr val="FF0000"/>
                </a:solidFill>
              </a:rPr>
              <a:t> of liquids is equal to the vapor pressure of the pure component multiplied by its mole fraction in the mixture.</a:t>
            </a:r>
          </a:p>
          <a:p>
            <a:pPr eaLnBrk="1" fontAlgn="auto" hangingPunct="1">
              <a:spcAft>
                <a:spcPts val="0"/>
              </a:spcAft>
              <a:buFont typeface="Wingdings 3" charset="2"/>
              <a:buChar char=""/>
              <a:defRPr/>
            </a:pPr>
            <a:r>
              <a:rPr lang="en-US" dirty="0">
                <a:solidFill>
                  <a:schemeClr val="tx1">
                    <a:lumMod val="75000"/>
                    <a:lumOff val="25000"/>
                  </a:schemeClr>
                </a:solidFill>
              </a:rPr>
              <a:t> Thus the total </a:t>
            </a:r>
            <a:r>
              <a:rPr lang="en-US" dirty="0">
                <a:solidFill>
                  <a:schemeClr val="tx1">
                    <a:lumMod val="75000"/>
                    <a:lumOff val="25000"/>
                  </a:schemeClr>
                </a:solidFill>
                <a:hlinkClick r:id="rId3" tooltip="Vapor pressure"/>
              </a:rPr>
              <a:t>vapor pressure</a:t>
            </a:r>
            <a:r>
              <a:rPr lang="en-US" dirty="0">
                <a:solidFill>
                  <a:schemeClr val="tx1">
                    <a:lumMod val="75000"/>
                    <a:lumOff val="25000"/>
                  </a:schemeClr>
                </a:solidFill>
              </a:rPr>
              <a:t> of the ideal solution depends only on the vapor pressure of each </a:t>
            </a:r>
            <a:r>
              <a:rPr lang="en-US" dirty="0">
                <a:solidFill>
                  <a:schemeClr val="tx1">
                    <a:lumMod val="75000"/>
                    <a:lumOff val="25000"/>
                  </a:schemeClr>
                </a:solidFill>
                <a:hlinkClick r:id="rId4" tooltip="Chemical compound"/>
              </a:rPr>
              <a:t>chemical component</a:t>
            </a:r>
            <a:r>
              <a:rPr lang="en-US" dirty="0">
                <a:solidFill>
                  <a:schemeClr val="tx1">
                    <a:lumMod val="75000"/>
                    <a:lumOff val="25000"/>
                  </a:schemeClr>
                </a:solidFill>
              </a:rPr>
              <a:t> (as a pure liquid) and the </a:t>
            </a:r>
            <a:r>
              <a:rPr lang="en-US" dirty="0">
                <a:solidFill>
                  <a:schemeClr val="tx1">
                    <a:lumMod val="75000"/>
                    <a:lumOff val="25000"/>
                  </a:schemeClr>
                </a:solidFill>
                <a:hlinkClick r:id="rId5" tooltip="Mole fraction"/>
              </a:rPr>
              <a:t>mole fraction</a:t>
            </a:r>
            <a:r>
              <a:rPr lang="en-US" dirty="0">
                <a:solidFill>
                  <a:schemeClr val="tx1">
                    <a:lumMod val="75000"/>
                    <a:lumOff val="25000"/>
                  </a:schemeClr>
                </a:solidFill>
              </a:rPr>
              <a:t> of the component present in the solution</a:t>
            </a:r>
          </a:p>
          <a:p>
            <a:pPr eaLnBrk="1" fontAlgn="auto" hangingPunct="1">
              <a:spcAft>
                <a:spcPts val="0"/>
              </a:spcAft>
              <a:buFont typeface="Wingdings 3" charset="2"/>
              <a:buChar char=""/>
              <a:defRPr/>
            </a:pPr>
            <a:r>
              <a:rPr lang="en-US" dirty="0">
                <a:solidFill>
                  <a:schemeClr val="tx1">
                    <a:lumMod val="75000"/>
                    <a:lumOff val="25000"/>
                  </a:schemeClr>
                </a:solidFill>
              </a:rPr>
              <a:t>Is used to determine the vapor pressure of a solution when a solute has been added to it</a:t>
            </a:r>
          </a:p>
          <a:p>
            <a:pPr eaLnBrk="1" fontAlgn="auto" hangingPunct="1">
              <a:spcAft>
                <a:spcPts val="0"/>
              </a:spcAft>
              <a:buFont typeface="Wingdings 3" charset="2"/>
              <a:buChar char=""/>
              <a:defRPr/>
            </a:pPr>
            <a:endParaRPr lang="en-US" dirty="0">
              <a:solidFill>
                <a:schemeClr val="tx1">
                  <a:lumMod val="75000"/>
                  <a:lumOff val="25000"/>
                </a:schemeClr>
              </a:solidFill>
            </a:endParaRPr>
          </a:p>
          <a:p>
            <a:pPr eaLnBrk="1" fontAlgn="auto" hangingPunct="1">
              <a:spcAft>
                <a:spcPts val="0"/>
              </a:spcAft>
              <a:buFont typeface="Wingdings 3" charset="2"/>
              <a:buChar char=""/>
              <a:defRPr/>
            </a:pPr>
            <a:r>
              <a:rPr lang="en-US" dirty="0">
                <a:solidFill>
                  <a:schemeClr val="tx1">
                    <a:lumMod val="75000"/>
                    <a:lumOff val="25000"/>
                  </a:schemeClr>
                </a:solidFill>
              </a:rPr>
              <a:t> </a:t>
            </a:r>
            <a:r>
              <a:rPr lang="en-US" dirty="0" err="1">
                <a:solidFill>
                  <a:schemeClr val="tx1">
                    <a:lumMod val="75000"/>
                    <a:lumOff val="25000"/>
                  </a:schemeClr>
                </a:solidFill>
              </a:rPr>
              <a:t>Raoult's</a:t>
            </a:r>
            <a:r>
              <a:rPr lang="en-US" dirty="0">
                <a:solidFill>
                  <a:schemeClr val="tx1">
                    <a:lumMod val="75000"/>
                    <a:lumOff val="25000"/>
                  </a:schemeClr>
                </a:solidFill>
              </a:rPr>
              <a:t> law is   based on the  assumption that </a:t>
            </a:r>
            <a:r>
              <a:rPr lang="en-US" dirty="0">
                <a:solidFill>
                  <a:srgbClr val="FF0000"/>
                </a:solidFill>
                <a:hlinkClick r:id="rId6" tooltip="Intermolecular forces"/>
              </a:rPr>
              <a:t>intermolecular forces</a:t>
            </a:r>
            <a:r>
              <a:rPr lang="en-US" dirty="0">
                <a:solidFill>
                  <a:srgbClr val="FF0000"/>
                </a:solidFill>
              </a:rPr>
              <a:t> </a:t>
            </a:r>
            <a:r>
              <a:rPr lang="en-US" dirty="0">
                <a:solidFill>
                  <a:schemeClr val="tx1">
                    <a:lumMod val="75000"/>
                    <a:lumOff val="25000"/>
                  </a:schemeClr>
                </a:solidFill>
              </a:rPr>
              <a:t>between unlike molecules are equal to those between similar molecules: the conditions of an </a:t>
            </a:r>
            <a:r>
              <a:rPr lang="en-US" dirty="0">
                <a:solidFill>
                  <a:srgbClr val="FF0000"/>
                </a:solidFill>
                <a:hlinkClick r:id="rId2" tooltip="Ideal solution"/>
              </a:rPr>
              <a:t>ideal solution</a:t>
            </a:r>
            <a:r>
              <a:rPr lang="en-US" dirty="0">
                <a:solidFill>
                  <a:schemeClr val="tx1">
                    <a:lumMod val="75000"/>
                    <a:lumOff val="25000"/>
                  </a:schemeClr>
                </a:solidFill>
              </a:rPr>
              <a:t>. This is analogous to the </a:t>
            </a:r>
            <a:r>
              <a:rPr lang="en-US" dirty="0">
                <a:solidFill>
                  <a:schemeClr val="tx1">
                    <a:lumMod val="75000"/>
                    <a:lumOff val="25000"/>
                  </a:schemeClr>
                </a:solidFill>
                <a:hlinkClick r:id="rId7" tooltip="Ideal gas law"/>
              </a:rPr>
              <a:t>ideal gas law</a:t>
            </a:r>
            <a:endParaRPr lang="en-US" dirty="0">
              <a:solidFill>
                <a:schemeClr val="tx1">
                  <a:lumMod val="75000"/>
                  <a:lumOff val="25000"/>
                </a:schemeClr>
              </a:solidFill>
            </a:endParaRPr>
          </a:p>
        </p:txBody>
      </p:sp>
      <p:pic>
        <p:nvPicPr>
          <p:cNvPr id="263171" name="Picture 3"/>
          <p:cNvPicPr>
            <a:picLocks noChangeAspect="1"/>
          </p:cNvPicPr>
          <p:nvPr/>
        </p:nvPicPr>
        <p:blipFill>
          <a:blip r:embed="rId8"/>
          <a:srcRect/>
          <a:stretch>
            <a:fillRect/>
          </a:stretch>
        </p:blipFill>
        <p:spPr bwMode="auto">
          <a:xfrm>
            <a:off x="10401300" y="0"/>
            <a:ext cx="1790700" cy="2843213"/>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p:txBody>
          <a:bodyPr/>
          <a:lstStyle/>
          <a:p>
            <a:pPr eaLnBrk="1" hangingPunct="1"/>
            <a:r>
              <a:rPr lang="en-US" sz="2000">
                <a:solidFill>
                  <a:schemeClr val="tx1"/>
                </a:solidFill>
              </a:rPr>
              <a:t>25 grams of cyclohexane (Po = 80.5 torr, MM = 84.16g/mol) and 30 grams of ethanol (Po = 52.3 torr , MM = 92.14) are both volatile components present in a solution.  What  is the partial pressure of ethanol? </a:t>
            </a:r>
          </a:p>
        </p:txBody>
      </p:sp>
      <p:sp>
        <p:nvSpPr>
          <p:cNvPr id="3" name="Content Placeholder 2"/>
          <p:cNvSpPr>
            <a:spLocks noGrp="1"/>
          </p:cNvSpPr>
          <p:nvPr>
            <p:ph idx="1"/>
          </p:nvPr>
        </p:nvSpPr>
        <p:spPr/>
        <p:txBody>
          <a:bodyPr/>
          <a:lstStyle/>
          <a:p>
            <a:pPr eaLnBrk="1" hangingPunct="1"/>
            <a:r>
              <a:rPr lang="en-US" sz="2800"/>
              <a:t>Solution:</a:t>
            </a:r>
          </a:p>
          <a:p>
            <a:pPr eaLnBrk="1" hangingPunct="1"/>
            <a:endParaRPr lang="en-US" sz="2800"/>
          </a:p>
          <a:p>
            <a:pPr eaLnBrk="1" hangingPunct="1"/>
            <a:r>
              <a:rPr lang="en-US" sz="2800"/>
              <a:t>Moles cyclohexane:  25g x 1mol/84.16 = .297 moles</a:t>
            </a:r>
          </a:p>
          <a:p>
            <a:pPr eaLnBrk="1" hangingPunct="1"/>
            <a:r>
              <a:rPr lang="en-US" sz="2800"/>
              <a:t>Moles ethanol:  30 g x 1mol/92.14  = .326 moles</a:t>
            </a:r>
          </a:p>
          <a:p>
            <a:pPr eaLnBrk="1" hangingPunct="1"/>
            <a:r>
              <a:rPr lang="en-US" sz="2800"/>
              <a:t>X ethanol:  .326/(.326)+(.297)  =.523</a:t>
            </a:r>
          </a:p>
          <a:p>
            <a:pPr eaLnBrk="1" hangingPunct="1"/>
            <a:endParaRPr lang="en-US" sz="2800"/>
          </a:p>
          <a:p>
            <a:pPr eaLnBrk="1" hangingPunct="1"/>
            <a:r>
              <a:rPr lang="en-US" sz="2800"/>
              <a:t>Px</a:t>
            </a:r>
            <a:r>
              <a:rPr lang="en-US" sz="2800" baseline="-25000"/>
              <a:t>Po</a:t>
            </a:r>
            <a:r>
              <a:rPr lang="en-US" sz="2800"/>
              <a:t>  = (.523) (52.3 torr)  =27.4 torr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2400" dirty="0">
                <a:solidFill>
                  <a:schemeClr val="tx1"/>
                </a:solidFill>
              </a:rPr>
              <a:t>A solution contains 15 g of mannitol C</a:t>
            </a:r>
            <a:r>
              <a:rPr lang="en-US" sz="2400" baseline="-25000" dirty="0">
                <a:solidFill>
                  <a:schemeClr val="tx1"/>
                </a:solidFill>
              </a:rPr>
              <a:t>6</a:t>
            </a:r>
            <a:r>
              <a:rPr lang="en-US" sz="2400" dirty="0">
                <a:solidFill>
                  <a:schemeClr val="tx1"/>
                </a:solidFill>
              </a:rPr>
              <a:t>H</a:t>
            </a:r>
            <a:r>
              <a:rPr lang="en-US" sz="2400" baseline="-25000" dirty="0">
                <a:solidFill>
                  <a:schemeClr val="tx1"/>
                </a:solidFill>
              </a:rPr>
              <a:t>14</a:t>
            </a:r>
            <a:r>
              <a:rPr lang="en-US" sz="2400" dirty="0">
                <a:solidFill>
                  <a:schemeClr val="tx1"/>
                </a:solidFill>
              </a:rPr>
              <a:t>O</a:t>
            </a:r>
            <a:r>
              <a:rPr lang="en-US" sz="2400" baseline="-25000" dirty="0">
                <a:solidFill>
                  <a:schemeClr val="tx1"/>
                </a:solidFill>
              </a:rPr>
              <a:t>6</a:t>
            </a:r>
            <a:r>
              <a:rPr lang="en-US" sz="2400" dirty="0">
                <a:solidFill>
                  <a:schemeClr val="tx1"/>
                </a:solidFill>
              </a:rPr>
              <a:t>, dissolved in 500g of water at 40C.  The vapor pressure of water at 40C is 55.3 mm Hg.  Calculate the vapor pressure of solution ( assume mannitol is nonvolatile)</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Wingdings 3" charset="2"/>
              <a:buChar char=""/>
              <a:defRPr/>
            </a:pPr>
            <a:r>
              <a:rPr lang="en-US" dirty="0">
                <a:solidFill>
                  <a:schemeClr val="tx1">
                    <a:lumMod val="75000"/>
                    <a:lumOff val="25000"/>
                  </a:schemeClr>
                </a:solidFill>
              </a:rPr>
              <a:t>Solution:</a:t>
            </a:r>
          </a:p>
          <a:p>
            <a:pPr eaLnBrk="1" fontAlgn="auto" hangingPunct="1">
              <a:spcAft>
                <a:spcPts val="0"/>
              </a:spcAft>
              <a:buFont typeface="Wingdings 3" charset="2"/>
              <a:buChar char=""/>
              <a:defRPr/>
            </a:pPr>
            <a:r>
              <a:rPr lang="en-US" dirty="0">
                <a:solidFill>
                  <a:schemeClr val="tx1">
                    <a:lumMod val="75000"/>
                    <a:lumOff val="25000"/>
                  </a:schemeClr>
                </a:solidFill>
              </a:rPr>
              <a:t>Molecular </a:t>
            </a:r>
            <a:r>
              <a:rPr lang="en-US" dirty="0" err="1">
                <a:solidFill>
                  <a:schemeClr val="tx1">
                    <a:lumMod val="75000"/>
                    <a:lumOff val="25000"/>
                  </a:schemeClr>
                </a:solidFill>
              </a:rPr>
              <a:t>wt</a:t>
            </a:r>
            <a:r>
              <a:rPr lang="en-US" dirty="0">
                <a:solidFill>
                  <a:schemeClr val="tx1">
                    <a:lumMod val="75000"/>
                    <a:lumOff val="25000"/>
                  </a:schemeClr>
                </a:solidFill>
              </a:rPr>
              <a:t> water  = 18g</a:t>
            </a:r>
          </a:p>
          <a:p>
            <a:pPr eaLnBrk="1" fontAlgn="auto" hangingPunct="1">
              <a:spcAft>
                <a:spcPts val="0"/>
              </a:spcAft>
              <a:buFont typeface="Wingdings 3" charset="2"/>
              <a:buChar char=""/>
              <a:defRPr/>
            </a:pPr>
            <a:r>
              <a:rPr lang="en-US" dirty="0">
                <a:solidFill>
                  <a:schemeClr val="tx1">
                    <a:lumMod val="75000"/>
                    <a:lumOff val="25000"/>
                  </a:schemeClr>
                </a:solidFill>
              </a:rPr>
              <a:t>Convert grams of water to moles </a:t>
            </a:r>
          </a:p>
          <a:p>
            <a:pPr eaLnBrk="1" fontAlgn="auto" hangingPunct="1">
              <a:spcAft>
                <a:spcPts val="0"/>
              </a:spcAft>
              <a:buFont typeface="Wingdings 3" charset="2"/>
              <a:buChar char=""/>
              <a:defRPr/>
            </a:pPr>
            <a:r>
              <a:rPr lang="en-US" dirty="0">
                <a:solidFill>
                  <a:srgbClr val="FF0000"/>
                </a:solidFill>
              </a:rPr>
              <a:t>500g x 1mol/18g  =27.78 mole water</a:t>
            </a:r>
          </a:p>
          <a:p>
            <a:pPr eaLnBrk="1" fontAlgn="auto" hangingPunct="1">
              <a:spcAft>
                <a:spcPts val="0"/>
              </a:spcAft>
              <a:buFont typeface="Wingdings 3" charset="2"/>
              <a:buChar char=""/>
              <a:defRPr/>
            </a:pPr>
            <a:r>
              <a:rPr lang="en-US" dirty="0">
                <a:solidFill>
                  <a:schemeClr val="tx1">
                    <a:lumMod val="75000"/>
                    <a:lumOff val="25000"/>
                  </a:schemeClr>
                </a:solidFill>
              </a:rPr>
              <a:t>Mass mannitol  = 182 g</a:t>
            </a:r>
          </a:p>
          <a:p>
            <a:pPr eaLnBrk="1" fontAlgn="auto" hangingPunct="1">
              <a:spcAft>
                <a:spcPts val="0"/>
              </a:spcAft>
              <a:buFont typeface="Wingdings 3" charset="2"/>
              <a:buChar char=""/>
              <a:defRPr/>
            </a:pPr>
            <a:r>
              <a:rPr lang="en-US" dirty="0">
                <a:solidFill>
                  <a:schemeClr val="tx1">
                    <a:lumMod val="75000"/>
                    <a:lumOff val="25000"/>
                  </a:schemeClr>
                </a:solidFill>
              </a:rPr>
              <a:t>Convert grams mannitol to moles</a:t>
            </a:r>
          </a:p>
          <a:p>
            <a:pPr eaLnBrk="1" fontAlgn="auto" hangingPunct="1">
              <a:spcAft>
                <a:spcPts val="0"/>
              </a:spcAft>
              <a:buFont typeface="Wingdings 3" charset="2"/>
              <a:buChar char=""/>
              <a:defRPr/>
            </a:pPr>
            <a:r>
              <a:rPr lang="en-US" dirty="0">
                <a:solidFill>
                  <a:srgbClr val="FF0000"/>
                </a:solidFill>
              </a:rPr>
              <a:t>15g x 1mol/182g  = .0824 moles</a:t>
            </a:r>
          </a:p>
          <a:p>
            <a:pPr eaLnBrk="1" fontAlgn="auto" hangingPunct="1">
              <a:spcAft>
                <a:spcPts val="0"/>
              </a:spcAft>
              <a:buFont typeface="Wingdings 3" charset="2"/>
              <a:buChar char=""/>
              <a:defRPr/>
            </a:pPr>
            <a:r>
              <a:rPr lang="en-US" dirty="0">
                <a:solidFill>
                  <a:schemeClr val="tx1">
                    <a:lumMod val="75000"/>
                    <a:lumOff val="25000"/>
                  </a:schemeClr>
                </a:solidFill>
              </a:rPr>
              <a:t>Total moles =   </a:t>
            </a:r>
            <a:r>
              <a:rPr lang="en-US" dirty="0">
                <a:solidFill>
                  <a:srgbClr val="FF0000"/>
                </a:solidFill>
              </a:rPr>
              <a:t>27.78 + .0824  =27.86</a:t>
            </a:r>
          </a:p>
          <a:p>
            <a:pPr eaLnBrk="1" fontAlgn="auto" hangingPunct="1">
              <a:spcAft>
                <a:spcPts val="0"/>
              </a:spcAft>
              <a:buFont typeface="Wingdings 3" charset="2"/>
              <a:buChar char=""/>
              <a:defRPr/>
            </a:pPr>
            <a:r>
              <a:rPr lang="en-US" dirty="0">
                <a:solidFill>
                  <a:schemeClr val="tx1">
                    <a:lumMod val="75000"/>
                    <a:lumOff val="25000"/>
                  </a:schemeClr>
                </a:solidFill>
              </a:rPr>
              <a:t>Mole fraction water </a:t>
            </a:r>
            <a:r>
              <a:rPr lang="en-US" dirty="0">
                <a:solidFill>
                  <a:srgbClr val="FF0000"/>
                </a:solidFill>
              </a:rPr>
              <a:t>=  27.78 (water)/27.86 (total moles)  = .997</a:t>
            </a:r>
          </a:p>
          <a:p>
            <a:pPr eaLnBrk="1" fontAlgn="auto" hangingPunct="1">
              <a:spcAft>
                <a:spcPts val="0"/>
              </a:spcAft>
              <a:buFont typeface="Wingdings 3" charset="2"/>
              <a:buChar char=""/>
              <a:defRPr/>
            </a:pPr>
            <a:r>
              <a:rPr lang="en-US" dirty="0">
                <a:solidFill>
                  <a:schemeClr val="tx1">
                    <a:lumMod val="75000"/>
                    <a:lumOff val="25000"/>
                  </a:schemeClr>
                </a:solidFill>
              </a:rPr>
              <a:t>Solution vapor pressure = </a:t>
            </a:r>
            <a:r>
              <a:rPr lang="en-US" dirty="0">
                <a:solidFill>
                  <a:srgbClr val="FF0000"/>
                </a:solidFill>
              </a:rPr>
              <a:t>.997 x 55.3 mmHg = 55.13 mmHg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1"/>
          <p:cNvSpPr>
            <a:spLocks noGrp="1"/>
          </p:cNvSpPr>
          <p:nvPr>
            <p:ph type="title"/>
          </p:nvPr>
        </p:nvSpPr>
        <p:spPr/>
        <p:txBody>
          <a:bodyPr/>
          <a:lstStyle/>
          <a:p>
            <a:pPr eaLnBrk="1" hangingPunct="1"/>
            <a:r>
              <a:rPr lang="en-US"/>
              <a:t>We will do additional Raoult problems on the board</a:t>
            </a:r>
          </a:p>
        </p:txBody>
      </p:sp>
      <p:sp>
        <p:nvSpPr>
          <p:cNvPr id="266242" name="Content Placeholder 2"/>
          <p:cNvSpPr>
            <a:spLocks noGrp="1"/>
          </p:cNvSpPr>
          <p:nvPr>
            <p:ph idx="1"/>
          </p:nvPr>
        </p:nvSpPr>
        <p:spPr/>
        <p:txBody>
          <a:bodyPr/>
          <a:lstStyle/>
          <a:p>
            <a:pPr eaLnBrk="1" hangingPunct="1"/>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US"/>
          </a:p>
        </p:txBody>
      </p:sp>
      <p:sp>
        <p:nvSpPr>
          <p:cNvPr id="58370" name="Content Placeholder 2"/>
          <p:cNvSpPr>
            <a:spLocks noGrp="1"/>
          </p:cNvSpPr>
          <p:nvPr>
            <p:ph idx="1"/>
          </p:nvPr>
        </p:nvSpPr>
        <p:spPr/>
        <p:txBody>
          <a:bodyPr/>
          <a:lstStyle/>
          <a:p>
            <a:pPr eaLnBrk="1" hangingPunct="1"/>
            <a:r>
              <a:rPr lang="en-US" sz="3200" b="1" u="sng"/>
              <a:t>Boyles law</a:t>
            </a:r>
            <a:r>
              <a:rPr lang="en-US" sz="3200"/>
              <a:t>: P1V1 = P2V2</a:t>
            </a:r>
          </a:p>
          <a:p>
            <a:pPr eaLnBrk="1" hangingPunct="1"/>
            <a:r>
              <a:rPr lang="en-US" sz="3200" b="1" u="sng"/>
              <a:t>Avogadro’s Principle</a:t>
            </a:r>
            <a:r>
              <a:rPr lang="en-US" sz="3200"/>
              <a:t>: equals volume of gas at same temperature and pressure contains equal number of molecules</a:t>
            </a:r>
          </a:p>
          <a:p>
            <a:pPr eaLnBrk="1" hangingPunct="1"/>
            <a:r>
              <a:rPr lang="en-US" sz="3200" b="1" u="sng"/>
              <a:t>Grahams Law</a:t>
            </a:r>
            <a:r>
              <a:rPr lang="en-US" sz="3200"/>
              <a:t>: The rate of effusion of gases at same temperature and pressure are inversely proportional to square root of their molar masses</a:t>
            </a:r>
          </a:p>
          <a:p>
            <a:pPr eaLnBrk="1" hangingPunct="1"/>
            <a:endParaRPr lang="en-US"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endParaRPr lang="en-US"/>
          </a:p>
        </p:txBody>
      </p:sp>
      <p:sp>
        <p:nvSpPr>
          <p:cNvPr id="59394" name="Content Placeholder 2"/>
          <p:cNvSpPr>
            <a:spLocks noGrp="1"/>
          </p:cNvSpPr>
          <p:nvPr>
            <p:ph idx="1"/>
          </p:nvPr>
        </p:nvSpPr>
        <p:spPr/>
        <p:txBody>
          <a:bodyPr/>
          <a:lstStyle/>
          <a:p>
            <a:pPr eaLnBrk="1" hangingPunct="1"/>
            <a:endParaRPr lang="en-US"/>
          </a:p>
        </p:txBody>
      </p:sp>
      <p:pic>
        <p:nvPicPr>
          <p:cNvPr id="59395" name="Picture 3"/>
          <p:cNvPicPr>
            <a:picLocks noChangeAspect="1"/>
          </p:cNvPicPr>
          <p:nvPr/>
        </p:nvPicPr>
        <p:blipFill>
          <a:blip r:embed="rId2"/>
          <a:srcRect/>
          <a:stretch>
            <a:fillRect/>
          </a:stretch>
        </p:blipFill>
        <p:spPr bwMode="auto">
          <a:xfrm>
            <a:off x="1941513" y="0"/>
            <a:ext cx="7121525" cy="70072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a:t>Deviation of real gases from  ideal behavior: </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Wingdings 3" charset="2"/>
              <a:buChar char=""/>
              <a:defRPr/>
            </a:pPr>
            <a:r>
              <a:rPr lang="en-US" sz="3200" b="1" u="sng" dirty="0">
                <a:solidFill>
                  <a:schemeClr val="tx1">
                    <a:lumMod val="75000"/>
                    <a:lumOff val="25000"/>
                  </a:schemeClr>
                </a:solidFill>
              </a:rPr>
              <a:t>Van der Waals</a:t>
            </a:r>
            <a:r>
              <a:rPr lang="en-US" sz="3200" dirty="0">
                <a:solidFill>
                  <a:schemeClr val="tx1">
                    <a:lumMod val="75000"/>
                    <a:lumOff val="25000"/>
                  </a:schemeClr>
                </a:solidFill>
              </a:rPr>
              <a:t>: proposed that real gases deviate from the behavior expected of ideal gases because:</a:t>
            </a:r>
          </a:p>
          <a:p>
            <a:pPr marL="514350" indent="-514350" eaLnBrk="1" fontAlgn="auto" hangingPunct="1">
              <a:spcAft>
                <a:spcPts val="0"/>
              </a:spcAft>
              <a:buFont typeface="+mj-lt"/>
              <a:buAutoNum type="arabicPeriod"/>
              <a:defRPr/>
            </a:pPr>
            <a:r>
              <a:rPr lang="en-US" sz="3200" dirty="0">
                <a:solidFill>
                  <a:schemeClr val="tx1">
                    <a:lumMod val="75000"/>
                    <a:lumOff val="25000"/>
                  </a:schemeClr>
                </a:solidFill>
              </a:rPr>
              <a:t>Particles of real gases occupy space</a:t>
            </a:r>
          </a:p>
          <a:p>
            <a:pPr marL="514350" indent="-514350" eaLnBrk="1" fontAlgn="auto" hangingPunct="1">
              <a:spcAft>
                <a:spcPts val="0"/>
              </a:spcAft>
              <a:buFont typeface="+mj-lt"/>
              <a:buAutoNum type="arabicPeriod"/>
              <a:defRPr/>
            </a:pPr>
            <a:r>
              <a:rPr lang="en-US" sz="3200" dirty="0">
                <a:solidFill>
                  <a:schemeClr val="tx1">
                    <a:lumMod val="75000"/>
                    <a:lumOff val="25000"/>
                  </a:schemeClr>
                </a:solidFill>
              </a:rPr>
              <a:t>Particles of real gases exert attractive forces on each other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4"/>
          <p:cNvSpPr txBox="1">
            <a:spLocks noChangeArrowheads="1"/>
          </p:cNvSpPr>
          <p:nvPr/>
        </p:nvSpPr>
        <p:spPr bwMode="auto">
          <a:xfrm>
            <a:off x="1851025" y="914400"/>
            <a:ext cx="8489950" cy="641350"/>
          </a:xfrm>
          <a:prstGeom prst="rect">
            <a:avLst/>
          </a:prstGeom>
          <a:noFill/>
          <a:ln w="9525">
            <a:noFill/>
            <a:miter lim="800000"/>
            <a:headEnd/>
            <a:tailEnd/>
          </a:ln>
        </p:spPr>
        <p:txBody>
          <a:bodyPr wrap="none">
            <a:spAutoFit/>
          </a:bodyPr>
          <a:lstStyle/>
          <a:p>
            <a:r>
              <a:rPr lang="en-US" sz="3600" b="1">
                <a:solidFill>
                  <a:srgbClr val="0000FF"/>
                </a:solidFill>
                <a:latin typeface="Times New Roman" pitchFamily="18" charset="0"/>
                <a:ea typeface="MS PGothic" pitchFamily="34" charset="-128"/>
              </a:rPr>
              <a:t>Differences Between Ideal and Real Gases</a:t>
            </a:r>
            <a:r>
              <a:rPr lang="en-US" sz="3600">
                <a:solidFill>
                  <a:srgbClr val="0000FF"/>
                </a:solidFill>
                <a:latin typeface="Times New Roman" pitchFamily="18" charset="0"/>
                <a:ea typeface="MS PGothic" pitchFamily="34" charset="-128"/>
              </a:rPr>
              <a:t> </a:t>
            </a:r>
          </a:p>
        </p:txBody>
      </p:sp>
      <p:graphicFrame>
        <p:nvGraphicFramePr>
          <p:cNvPr id="49195" name="Group 43"/>
          <p:cNvGraphicFramePr>
            <a:graphicFrameLocks noGrp="1"/>
          </p:cNvGraphicFramePr>
          <p:nvPr/>
        </p:nvGraphicFramePr>
        <p:xfrm>
          <a:off x="2514600" y="2590800"/>
          <a:ext cx="7162800" cy="3081338"/>
        </p:xfrm>
        <a:graphic>
          <a:graphicData uri="http://schemas.openxmlformats.org/drawingml/2006/table">
            <a:tbl>
              <a:tblPr/>
              <a:tblGrid>
                <a:gridCol w="30480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823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Obey PV=</a:t>
                      </a:r>
                      <a:r>
                        <a:rPr kumimoji="0" lang="en-US" sz="2400" b="1" i="0" u="none" strike="noStrike" cap="none" normalizeH="0" baseline="0" dirty="0" err="1">
                          <a:ln>
                            <a:noFill/>
                          </a:ln>
                          <a:solidFill>
                            <a:schemeClr val="tx1"/>
                          </a:solidFill>
                          <a:effectLst/>
                          <a:latin typeface="Times New Roman" pitchFamily="18" charset="0"/>
                        </a:rPr>
                        <a:t>nRT</a:t>
                      </a:r>
                      <a:endParaRPr kumimoji="0" lang="en-US" sz="2400" b="1" i="0" u="none" strike="noStrike" cap="none" normalizeH="0" baseline="0" dirty="0">
                        <a:ln>
                          <a:noFill/>
                        </a:ln>
                        <a:solidFill>
                          <a:schemeClr val="tx1"/>
                        </a:solidFill>
                        <a:effectLst/>
                        <a:latin typeface="Times New Roman"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rPr>
                        <a:t>Always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rPr>
                        <a:t>Only at very low P and high 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Molecular volume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rPr>
                        <a:t>Zero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rPr>
                        <a:t>Small but nonzero</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76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Molecular attractions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rPr>
                        <a:t>Zero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rPr>
                        <a:t>Small</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76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Molecular repulsions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rPr>
                        <a:t>Zero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rPr>
                        <a:t>Small</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1464" name="Text Box 37"/>
          <p:cNvSpPr txBox="1">
            <a:spLocks noChangeArrowheads="1"/>
          </p:cNvSpPr>
          <p:nvPr/>
        </p:nvSpPr>
        <p:spPr bwMode="auto">
          <a:xfrm>
            <a:off x="5715000" y="1981200"/>
            <a:ext cx="1438275" cy="466725"/>
          </a:xfrm>
          <a:prstGeom prst="rect">
            <a:avLst/>
          </a:prstGeom>
          <a:noFill/>
          <a:ln w="25400">
            <a:solidFill>
              <a:srgbClr val="FF0000"/>
            </a:solidFill>
            <a:miter lim="800000"/>
            <a:headEnd/>
            <a:tailEnd/>
          </a:ln>
        </p:spPr>
        <p:txBody>
          <a:bodyPr wrap="none">
            <a:spAutoFit/>
          </a:bodyPr>
          <a:lstStyle/>
          <a:p>
            <a:r>
              <a:rPr lang="en-US" sz="2400" b="1">
                <a:solidFill>
                  <a:srgbClr val="FF0000"/>
                </a:solidFill>
                <a:latin typeface="Times New Roman" pitchFamily="18" charset="0"/>
                <a:ea typeface="MS PGothic" pitchFamily="34" charset="-128"/>
              </a:rPr>
              <a:t>Ideal Gas</a:t>
            </a:r>
            <a:endParaRPr lang="en-US" sz="2000" b="1">
              <a:solidFill>
                <a:srgbClr val="FF0000"/>
              </a:solidFill>
              <a:latin typeface="Times New Roman" pitchFamily="18" charset="0"/>
              <a:ea typeface="MS PGothic" pitchFamily="34" charset="-128"/>
            </a:endParaRPr>
          </a:p>
        </p:txBody>
      </p:sp>
      <p:sp>
        <p:nvSpPr>
          <p:cNvPr id="61465" name="Text Box 38"/>
          <p:cNvSpPr txBox="1">
            <a:spLocks noChangeArrowheads="1"/>
          </p:cNvSpPr>
          <p:nvPr/>
        </p:nvSpPr>
        <p:spPr bwMode="auto">
          <a:xfrm>
            <a:off x="7848600" y="1981200"/>
            <a:ext cx="1370013" cy="466725"/>
          </a:xfrm>
          <a:prstGeom prst="rect">
            <a:avLst/>
          </a:prstGeom>
          <a:noFill/>
          <a:ln w="25400">
            <a:solidFill>
              <a:schemeClr val="accent2"/>
            </a:solidFill>
            <a:miter lim="800000"/>
            <a:headEnd/>
            <a:tailEnd/>
          </a:ln>
        </p:spPr>
        <p:txBody>
          <a:bodyPr wrap="none">
            <a:spAutoFit/>
          </a:bodyPr>
          <a:lstStyle/>
          <a:p>
            <a:r>
              <a:rPr lang="en-US" sz="2400" b="1">
                <a:solidFill>
                  <a:srgbClr val="3333FF"/>
                </a:solidFill>
                <a:latin typeface="Times New Roman" pitchFamily="18" charset="0"/>
                <a:ea typeface="MS PGothic" pitchFamily="34" charset="-128"/>
              </a:rPr>
              <a:t>Real Gas</a:t>
            </a:r>
            <a:endParaRPr lang="en-US" sz="2000" b="1">
              <a:solidFill>
                <a:srgbClr val="3333FF"/>
              </a:solidFill>
              <a:latin typeface="Times New Roman" pitchFamily="18" charset="0"/>
              <a:ea typeface="MS PGothic" pitchFamily="34" charset="-128"/>
            </a:endParaRPr>
          </a:p>
        </p:txBody>
      </p:sp>
      <p:sp>
        <p:nvSpPr>
          <p:cNvPr id="2" name="Rectangle 1"/>
          <p:cNvSpPr/>
          <p:nvPr/>
        </p:nvSpPr>
        <p:spPr>
          <a:xfrm>
            <a:off x="2511425" y="5934075"/>
            <a:ext cx="7251700" cy="1016000"/>
          </a:xfrm>
          <a:prstGeom prst="rect">
            <a:avLst/>
          </a:prstGeom>
          <a:noFill/>
        </p:spPr>
        <p:txBody>
          <a:bodyPr>
            <a:spAutoFit/>
          </a:bodyPr>
          <a:lstStyle/>
          <a:p>
            <a:pPr algn="ctr" fontAlgn="auto">
              <a:spcBef>
                <a:spcPts val="0"/>
              </a:spcBef>
              <a:spcAft>
                <a:spcPts val="0"/>
              </a:spcAft>
              <a:defRPr/>
            </a:pPr>
            <a:r>
              <a:rPr lang="en-US" sz="2000" dirty="0">
                <a:ln w="0"/>
                <a:solidFill>
                  <a:srgbClr val="FF0000"/>
                </a:solidFill>
                <a:effectLst>
                  <a:outerShdw blurRad="38100" dist="25400" dir="5400000" algn="ctr" rotWithShape="0">
                    <a:srgbClr val="6E747A">
                      <a:alpha val="43000"/>
                    </a:srgbClr>
                  </a:outerShdw>
                </a:effectLst>
                <a:latin typeface="+mn-lt"/>
                <a:cs typeface="+mn-cs"/>
              </a:rPr>
              <a:t>Most real gases behave like ideal gases</a:t>
            </a:r>
          </a:p>
          <a:p>
            <a:pPr algn="ctr" fontAlgn="auto">
              <a:spcBef>
                <a:spcPts val="0"/>
              </a:spcBef>
              <a:spcAft>
                <a:spcPts val="0"/>
              </a:spcAft>
              <a:defRPr/>
            </a:pPr>
            <a:r>
              <a:rPr lang="en-US" sz="2000" dirty="0">
                <a:ln w="0"/>
                <a:solidFill>
                  <a:srgbClr val="FF0000"/>
                </a:solidFill>
                <a:effectLst>
                  <a:outerShdw blurRad="38100" dist="25400" dir="5400000" algn="ctr" rotWithShape="0">
                    <a:srgbClr val="6E747A">
                      <a:alpha val="43000"/>
                    </a:srgbClr>
                  </a:outerShdw>
                </a:effectLst>
                <a:latin typeface="+mn-lt"/>
                <a:cs typeface="+mn-cs"/>
              </a:rPr>
              <a:t>When their molecules are far apart and the have </a:t>
            </a:r>
          </a:p>
          <a:p>
            <a:pPr algn="ctr" fontAlgn="auto">
              <a:spcBef>
                <a:spcPts val="0"/>
              </a:spcBef>
              <a:spcAft>
                <a:spcPts val="0"/>
              </a:spcAft>
              <a:defRPr/>
            </a:pPr>
            <a:r>
              <a:rPr lang="en-US" sz="2000" dirty="0">
                <a:ln w="0"/>
                <a:solidFill>
                  <a:srgbClr val="FF0000"/>
                </a:solidFill>
                <a:effectLst>
                  <a:outerShdw blurRad="38100" dist="25400" dir="5400000" algn="ctr" rotWithShape="0">
                    <a:srgbClr val="6E747A">
                      <a:alpha val="43000"/>
                    </a:srgbClr>
                  </a:outerShdw>
                </a:effectLst>
                <a:latin typeface="+mn-lt"/>
                <a:cs typeface="+mn-cs"/>
              </a:rPr>
              <a:t>Enough kinetic energy</a:t>
            </a:r>
            <a:endParaRPr lang="en-US" sz="2000" dirty="0">
              <a:ln w="0"/>
              <a:solidFill>
                <a:schemeClr val="accent1"/>
              </a:solidFill>
              <a:effectLst>
                <a:outerShdw blurRad="38100" dist="25400" dir="5400000" algn="ctr" rotWithShape="0">
                  <a:srgbClr val="6E747A">
                    <a:alpha val="43000"/>
                  </a:srgbClr>
                </a:outerShdw>
              </a:effectLst>
              <a:latin typeface="+mn-lt"/>
              <a:cs typeface="+mn-cs"/>
            </a:endParaRPr>
          </a:p>
        </p:txBody>
      </p:sp>
      <p:sp>
        <p:nvSpPr>
          <p:cNvPr id="3" name="Rectangle 2"/>
          <p:cNvSpPr/>
          <p:nvPr/>
        </p:nvSpPr>
        <p:spPr>
          <a:xfrm>
            <a:off x="9762978" y="2821880"/>
            <a:ext cx="2250831" cy="1754326"/>
          </a:xfrm>
          <a:prstGeom prst="rect">
            <a:avLst/>
          </a:prstGeom>
          <a:noFill/>
        </p:spPr>
        <p:txBody>
          <a:bodyPr>
            <a:spAutoFit/>
          </a:bodyPr>
          <a:lstStyle/>
          <a:p>
            <a:pPr algn="ctr" fontAlgn="auto">
              <a:spcBef>
                <a:spcPts val="0"/>
              </a:spcBef>
              <a:spcAft>
                <a:spcPts val="0"/>
              </a:spcAft>
              <a:defRPr/>
            </a:pPr>
            <a:r>
              <a:rPr lang="en-US"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cs typeface="+mn-cs"/>
              </a:rPr>
              <a:t>K.T. more likely to hold true for gases composed of </a:t>
            </a:r>
          </a:p>
          <a:p>
            <a:pPr algn="ctr" fontAlgn="auto">
              <a:spcBef>
                <a:spcPts val="0"/>
              </a:spcBef>
              <a:spcAft>
                <a:spcPts val="0"/>
              </a:spcAft>
              <a:defRPr/>
            </a:pPr>
            <a:r>
              <a:rPr lang="en-US"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cs typeface="+mn-cs"/>
              </a:rPr>
              <a:t>Particles with little attraction for each other</a:t>
            </a:r>
          </a:p>
        </p:txBody>
      </p:sp>
      <p:sp>
        <p:nvSpPr>
          <p:cNvPr id="4" name="Rectangle 3"/>
          <p:cNvSpPr/>
          <p:nvPr/>
        </p:nvSpPr>
        <p:spPr>
          <a:xfrm>
            <a:off x="484909" y="2673928"/>
            <a:ext cx="1704109" cy="2308324"/>
          </a:xfrm>
          <a:prstGeom prst="rect">
            <a:avLst/>
          </a:prstGeom>
          <a:noFill/>
        </p:spPr>
        <p:txBody>
          <a:bodyPr>
            <a:spAutoFit/>
          </a:bodyPr>
          <a:lstStyle/>
          <a:p>
            <a:pPr algn="ctr" fontAlgn="auto">
              <a:spcBef>
                <a:spcPts val="0"/>
              </a:spcBef>
              <a:spcAft>
                <a:spcPts val="0"/>
              </a:spcAft>
              <a:defRPr/>
            </a:pPr>
            <a:r>
              <a:rPr lang="en-U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cs typeface="+mn-cs"/>
              </a:rPr>
              <a:t>The more polar a molecule is, the more it will deviate from the ideal gas properties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ChangeArrowheads="1"/>
          </p:cNvSpPr>
          <p:nvPr/>
        </p:nvSpPr>
        <p:spPr bwMode="auto">
          <a:xfrm>
            <a:off x="2171700" y="1981200"/>
            <a:ext cx="7848600" cy="2209800"/>
          </a:xfrm>
          <a:prstGeom prst="rect">
            <a:avLst/>
          </a:prstGeom>
          <a:noFill/>
          <a:ln w="9525">
            <a:noFill/>
            <a:miter lim="800000"/>
            <a:headEnd/>
            <a:tailEnd/>
          </a:ln>
        </p:spPr>
        <p:txBody>
          <a:bodyPr lIns="92075" tIns="46038" rIns="92075" bIns="46038"/>
          <a:lstStyle/>
          <a:p>
            <a:pPr marL="342900" indent="-342900">
              <a:spcBef>
                <a:spcPct val="20000"/>
              </a:spcBef>
              <a:buClr>
                <a:srgbClr val="3333FF"/>
              </a:buClr>
              <a:buFont typeface="Wingdings" pitchFamily="2" charset="2"/>
              <a:buChar char="v"/>
            </a:pPr>
            <a:r>
              <a:rPr lang="en-US" sz="2800" b="1" u="sng">
                <a:latin typeface="Times New Roman" pitchFamily="18" charset="0"/>
                <a:ea typeface="MS PGothic" pitchFamily="34" charset="-128"/>
              </a:rPr>
              <a:t>Real molecules</a:t>
            </a:r>
            <a:r>
              <a:rPr lang="en-US" sz="2800">
                <a:latin typeface="Times New Roman" pitchFamily="18" charset="0"/>
                <a:ea typeface="MS PGothic" pitchFamily="34" charset="-128"/>
              </a:rPr>
              <a:t> </a:t>
            </a:r>
            <a:r>
              <a:rPr lang="en-US" sz="2800" b="1">
                <a:solidFill>
                  <a:srgbClr val="FF0000"/>
                </a:solidFill>
                <a:latin typeface="Times New Roman" pitchFamily="18" charset="0"/>
                <a:ea typeface="MS PGothic" pitchFamily="34" charset="-128"/>
              </a:rPr>
              <a:t>do take up space</a:t>
            </a:r>
            <a:r>
              <a:rPr lang="en-US" sz="2800">
                <a:latin typeface="Times New Roman" pitchFamily="18" charset="0"/>
                <a:ea typeface="MS PGothic" pitchFamily="34" charset="-128"/>
              </a:rPr>
              <a:t> and </a:t>
            </a:r>
            <a:r>
              <a:rPr lang="en-US" sz="2800" b="1">
                <a:solidFill>
                  <a:srgbClr val="FF0000"/>
                </a:solidFill>
                <a:latin typeface="Times New Roman" pitchFamily="18" charset="0"/>
                <a:ea typeface="MS PGothic" pitchFamily="34" charset="-128"/>
              </a:rPr>
              <a:t>do interact</a:t>
            </a:r>
            <a:r>
              <a:rPr lang="en-US" sz="2800">
                <a:latin typeface="Times New Roman" pitchFamily="18" charset="0"/>
                <a:ea typeface="MS PGothic" pitchFamily="34" charset="-128"/>
              </a:rPr>
              <a:t> with each other (especially polar molecules).</a:t>
            </a:r>
          </a:p>
          <a:p>
            <a:pPr marL="342900" indent="-342900">
              <a:spcBef>
                <a:spcPct val="20000"/>
              </a:spcBef>
              <a:buClr>
                <a:srgbClr val="3333FF"/>
              </a:buClr>
              <a:buFont typeface="Wingdings" pitchFamily="2" charset="2"/>
              <a:buChar char="v"/>
            </a:pPr>
            <a:endParaRPr lang="en-US" sz="1000">
              <a:latin typeface="Times New Roman" pitchFamily="18" charset="0"/>
              <a:ea typeface="MS PGothic" pitchFamily="34" charset="-128"/>
            </a:endParaRPr>
          </a:p>
          <a:p>
            <a:pPr marL="342900" indent="-342900">
              <a:spcBef>
                <a:spcPct val="20000"/>
              </a:spcBef>
              <a:buClr>
                <a:srgbClr val="3333FF"/>
              </a:buClr>
              <a:buFont typeface="Wingdings" pitchFamily="2" charset="2"/>
              <a:buChar char="v"/>
            </a:pPr>
            <a:r>
              <a:rPr lang="en-US" sz="2800">
                <a:latin typeface="Times New Roman" pitchFamily="18" charset="0"/>
                <a:ea typeface="MS PGothic" pitchFamily="34" charset="-128"/>
              </a:rPr>
              <a:t>Need to </a:t>
            </a:r>
            <a:r>
              <a:rPr lang="en-US" sz="2800" b="1">
                <a:solidFill>
                  <a:srgbClr val="FF0000"/>
                </a:solidFill>
                <a:latin typeface="Times New Roman" pitchFamily="18" charset="0"/>
                <a:ea typeface="MS PGothic" pitchFamily="34" charset="-128"/>
              </a:rPr>
              <a:t>add correction factors</a:t>
            </a:r>
            <a:r>
              <a:rPr lang="en-US" sz="2800">
                <a:latin typeface="Times New Roman" pitchFamily="18" charset="0"/>
                <a:ea typeface="MS PGothic" pitchFamily="34" charset="-128"/>
              </a:rPr>
              <a:t> to the ideal gas law to account for these.</a:t>
            </a:r>
          </a:p>
        </p:txBody>
      </p:sp>
      <p:sp>
        <p:nvSpPr>
          <p:cNvPr id="63490" name="Text Box 5"/>
          <p:cNvSpPr txBox="1">
            <a:spLocks noChangeArrowheads="1"/>
          </p:cNvSpPr>
          <p:nvPr/>
        </p:nvSpPr>
        <p:spPr bwMode="auto">
          <a:xfrm>
            <a:off x="4573588" y="609600"/>
            <a:ext cx="3043237" cy="823913"/>
          </a:xfrm>
          <a:prstGeom prst="rect">
            <a:avLst/>
          </a:prstGeom>
          <a:noFill/>
          <a:ln w="9525">
            <a:noFill/>
            <a:miter lim="800000"/>
            <a:headEnd/>
            <a:tailEnd/>
          </a:ln>
        </p:spPr>
        <p:txBody>
          <a:bodyPr wrap="none">
            <a:spAutoFit/>
          </a:bodyPr>
          <a:lstStyle/>
          <a:p>
            <a:r>
              <a:rPr lang="en-US" sz="4800" b="1" u="sng">
                <a:solidFill>
                  <a:srgbClr val="3333FF"/>
                </a:solidFill>
                <a:latin typeface="Times New Roman" pitchFamily="18" charset="0"/>
                <a:ea typeface="MS PGothic" pitchFamily="34" charset="-128"/>
              </a:rPr>
              <a:t>Real Gases</a:t>
            </a:r>
          </a:p>
        </p:txBody>
      </p:sp>
      <p:sp>
        <p:nvSpPr>
          <p:cNvPr id="63491" name="Title 1"/>
          <p:cNvSpPr>
            <a:spLocks noGrp="1"/>
          </p:cNvSpPr>
          <p:nvPr>
            <p:ph type="title"/>
          </p:nvPr>
        </p:nvSpPr>
        <p:spPr/>
        <p:txBody>
          <a:bodyPr/>
          <a:lstStyle/>
          <a:p>
            <a:pPr eaLnBrk="1" hangingPunct="1"/>
            <a:endParaRPr lang="en-US"/>
          </a:p>
        </p:txBody>
      </p:sp>
      <p:sp>
        <p:nvSpPr>
          <p:cNvPr id="63492" name="Content Placeholder 2"/>
          <p:cNvSpPr>
            <a:spLocks noGrp="1"/>
          </p:cNvSpPr>
          <p:nvPr>
            <p:ph idx="1"/>
          </p:nvPr>
        </p:nvSpPr>
        <p:spPr/>
        <p:txBody>
          <a:bodyPr/>
          <a:lstStyle/>
          <a:p>
            <a:pPr eaLnBrk="1" hangingPunct="1"/>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4"/>
          <p:cNvGrpSpPr>
            <a:grpSpLocks/>
          </p:cNvGrpSpPr>
          <p:nvPr/>
        </p:nvGrpSpPr>
        <p:grpSpPr bwMode="auto">
          <a:xfrm>
            <a:off x="8077200" y="838200"/>
            <a:ext cx="1676400" cy="5715000"/>
            <a:chOff x="1512" y="2345"/>
            <a:chExt cx="3780" cy="12359"/>
          </a:xfrm>
        </p:grpSpPr>
        <p:sp>
          <p:nvSpPr>
            <p:cNvPr id="65543" name="Rectangle 5"/>
            <p:cNvSpPr>
              <a:spLocks noChangeArrowheads="1"/>
            </p:cNvSpPr>
            <p:nvPr/>
          </p:nvSpPr>
          <p:spPr bwMode="auto">
            <a:xfrm>
              <a:off x="1512" y="2345"/>
              <a:ext cx="3780" cy="3601"/>
            </a:xfrm>
            <a:prstGeom prst="rect">
              <a:avLst/>
            </a:prstGeom>
            <a:solidFill>
              <a:srgbClr val="FFFFFF"/>
            </a:solidFill>
            <a:ln w="38100">
              <a:solidFill>
                <a:srgbClr val="000080"/>
              </a:solidFill>
              <a:miter lim="800000"/>
              <a:headEnd/>
              <a:tailEnd/>
            </a:ln>
          </p:spPr>
          <p:txBody>
            <a:bodyPr/>
            <a:lstStyle/>
            <a:p>
              <a:endParaRPr lang="en-US">
                <a:latin typeface="Trebuchet MS" pitchFamily="34" charset="0"/>
                <a:ea typeface="MS PGothic" pitchFamily="34" charset="-128"/>
              </a:endParaRPr>
            </a:p>
          </p:txBody>
        </p:sp>
        <p:sp>
          <p:nvSpPr>
            <p:cNvPr id="65544" name="AutoShape 6"/>
            <p:cNvSpPr>
              <a:spLocks noChangeArrowheads="1"/>
            </p:cNvSpPr>
            <p:nvPr/>
          </p:nvSpPr>
          <p:spPr bwMode="auto">
            <a:xfrm>
              <a:off x="1874" y="2705"/>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45" name="AutoShape 7"/>
            <p:cNvSpPr>
              <a:spLocks noChangeArrowheads="1"/>
            </p:cNvSpPr>
            <p:nvPr/>
          </p:nvSpPr>
          <p:spPr bwMode="auto">
            <a:xfrm>
              <a:off x="4211" y="4319"/>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46" name="Rectangle 8"/>
            <p:cNvSpPr>
              <a:spLocks noChangeArrowheads="1"/>
            </p:cNvSpPr>
            <p:nvPr/>
          </p:nvSpPr>
          <p:spPr bwMode="auto">
            <a:xfrm>
              <a:off x="1512" y="6798"/>
              <a:ext cx="3780" cy="3601"/>
            </a:xfrm>
            <a:prstGeom prst="rect">
              <a:avLst/>
            </a:prstGeom>
            <a:solidFill>
              <a:srgbClr val="FFFFFF"/>
            </a:solidFill>
            <a:ln w="38100">
              <a:solidFill>
                <a:srgbClr val="000080"/>
              </a:solidFill>
              <a:miter lim="800000"/>
              <a:headEnd/>
              <a:tailEnd/>
            </a:ln>
          </p:spPr>
          <p:txBody>
            <a:bodyPr/>
            <a:lstStyle/>
            <a:p>
              <a:endParaRPr lang="en-US">
                <a:latin typeface="Trebuchet MS" pitchFamily="34" charset="0"/>
                <a:ea typeface="MS PGothic" pitchFamily="34" charset="-128"/>
              </a:endParaRPr>
            </a:p>
          </p:txBody>
        </p:sp>
        <p:sp>
          <p:nvSpPr>
            <p:cNvPr id="65547" name="Rectangle 9"/>
            <p:cNvSpPr>
              <a:spLocks noChangeArrowheads="1"/>
            </p:cNvSpPr>
            <p:nvPr/>
          </p:nvSpPr>
          <p:spPr bwMode="auto">
            <a:xfrm>
              <a:off x="1512" y="11103"/>
              <a:ext cx="3780" cy="3601"/>
            </a:xfrm>
            <a:prstGeom prst="rect">
              <a:avLst/>
            </a:prstGeom>
            <a:solidFill>
              <a:srgbClr val="FFFFFF"/>
            </a:solidFill>
            <a:ln w="38100">
              <a:solidFill>
                <a:srgbClr val="000080"/>
              </a:solidFill>
              <a:miter lim="800000"/>
              <a:headEnd/>
              <a:tailEnd/>
            </a:ln>
          </p:spPr>
          <p:txBody>
            <a:bodyPr/>
            <a:lstStyle/>
            <a:p>
              <a:endParaRPr lang="en-US">
                <a:latin typeface="Trebuchet MS" pitchFamily="34" charset="0"/>
                <a:ea typeface="MS PGothic" pitchFamily="34" charset="-128"/>
              </a:endParaRPr>
            </a:p>
          </p:txBody>
        </p:sp>
        <p:sp>
          <p:nvSpPr>
            <p:cNvPr id="65548" name="AutoShape 10"/>
            <p:cNvSpPr>
              <a:spLocks noChangeArrowheads="1"/>
            </p:cNvSpPr>
            <p:nvPr/>
          </p:nvSpPr>
          <p:spPr bwMode="auto">
            <a:xfrm>
              <a:off x="2053" y="7505"/>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49" name="AutoShape 11"/>
            <p:cNvSpPr>
              <a:spLocks noChangeArrowheads="1"/>
            </p:cNvSpPr>
            <p:nvPr/>
          </p:nvSpPr>
          <p:spPr bwMode="auto">
            <a:xfrm>
              <a:off x="2053" y="8583"/>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50" name="AutoShape 12"/>
            <p:cNvSpPr>
              <a:spLocks noChangeArrowheads="1"/>
            </p:cNvSpPr>
            <p:nvPr/>
          </p:nvSpPr>
          <p:spPr bwMode="auto">
            <a:xfrm>
              <a:off x="2951" y="7144"/>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51" name="AutoShape 13"/>
            <p:cNvSpPr>
              <a:spLocks noChangeArrowheads="1"/>
            </p:cNvSpPr>
            <p:nvPr/>
          </p:nvSpPr>
          <p:spPr bwMode="auto">
            <a:xfrm>
              <a:off x="3491" y="8404"/>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52" name="AutoShape 14"/>
            <p:cNvSpPr>
              <a:spLocks noChangeArrowheads="1"/>
            </p:cNvSpPr>
            <p:nvPr/>
          </p:nvSpPr>
          <p:spPr bwMode="auto">
            <a:xfrm>
              <a:off x="4032" y="9843"/>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53" name="AutoShape 15"/>
            <p:cNvSpPr>
              <a:spLocks noChangeArrowheads="1"/>
            </p:cNvSpPr>
            <p:nvPr/>
          </p:nvSpPr>
          <p:spPr bwMode="auto">
            <a:xfrm>
              <a:off x="2593" y="9304"/>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54" name="AutoShape 16"/>
            <p:cNvSpPr>
              <a:spLocks noChangeArrowheads="1"/>
            </p:cNvSpPr>
            <p:nvPr/>
          </p:nvSpPr>
          <p:spPr bwMode="auto">
            <a:xfrm>
              <a:off x="3491" y="7865"/>
              <a:ext cx="362" cy="357"/>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55" name="AutoShape 17"/>
            <p:cNvSpPr>
              <a:spLocks noChangeArrowheads="1"/>
            </p:cNvSpPr>
            <p:nvPr/>
          </p:nvSpPr>
          <p:spPr bwMode="auto">
            <a:xfrm>
              <a:off x="2772" y="9482"/>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56" name="AutoShape 18"/>
            <p:cNvSpPr>
              <a:spLocks noChangeArrowheads="1"/>
            </p:cNvSpPr>
            <p:nvPr/>
          </p:nvSpPr>
          <p:spPr bwMode="auto">
            <a:xfrm>
              <a:off x="4751" y="7505"/>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57" name="AutoShape 19"/>
            <p:cNvSpPr>
              <a:spLocks noChangeArrowheads="1"/>
            </p:cNvSpPr>
            <p:nvPr/>
          </p:nvSpPr>
          <p:spPr bwMode="auto">
            <a:xfrm>
              <a:off x="4751" y="9304"/>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58" name="AutoShape 20"/>
            <p:cNvSpPr>
              <a:spLocks noChangeArrowheads="1"/>
            </p:cNvSpPr>
            <p:nvPr/>
          </p:nvSpPr>
          <p:spPr bwMode="auto">
            <a:xfrm>
              <a:off x="1874" y="11285"/>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59" name="AutoShape 21"/>
            <p:cNvSpPr>
              <a:spLocks noChangeArrowheads="1"/>
            </p:cNvSpPr>
            <p:nvPr/>
          </p:nvSpPr>
          <p:spPr bwMode="auto">
            <a:xfrm>
              <a:off x="3134" y="11645"/>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60" name="AutoShape 22"/>
            <p:cNvSpPr>
              <a:spLocks noChangeArrowheads="1"/>
            </p:cNvSpPr>
            <p:nvPr/>
          </p:nvSpPr>
          <p:spPr bwMode="auto">
            <a:xfrm>
              <a:off x="2353" y="11765"/>
              <a:ext cx="358" cy="357"/>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61" name="AutoShape 23"/>
            <p:cNvSpPr>
              <a:spLocks noChangeArrowheads="1"/>
            </p:cNvSpPr>
            <p:nvPr/>
          </p:nvSpPr>
          <p:spPr bwMode="auto">
            <a:xfrm>
              <a:off x="2772" y="11463"/>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62" name="AutoShape 24"/>
            <p:cNvSpPr>
              <a:spLocks noChangeArrowheads="1"/>
            </p:cNvSpPr>
            <p:nvPr/>
          </p:nvSpPr>
          <p:spPr bwMode="auto">
            <a:xfrm>
              <a:off x="4573" y="12363"/>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63" name="AutoShape 25"/>
            <p:cNvSpPr>
              <a:spLocks noChangeArrowheads="1"/>
            </p:cNvSpPr>
            <p:nvPr/>
          </p:nvSpPr>
          <p:spPr bwMode="auto">
            <a:xfrm>
              <a:off x="3491" y="12328"/>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64" name="AutoShape 26"/>
            <p:cNvSpPr>
              <a:spLocks noChangeArrowheads="1"/>
            </p:cNvSpPr>
            <p:nvPr/>
          </p:nvSpPr>
          <p:spPr bwMode="auto">
            <a:xfrm>
              <a:off x="3134" y="12545"/>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65" name="AutoShape 27"/>
            <p:cNvSpPr>
              <a:spLocks noChangeArrowheads="1"/>
            </p:cNvSpPr>
            <p:nvPr/>
          </p:nvSpPr>
          <p:spPr bwMode="auto">
            <a:xfrm>
              <a:off x="4394" y="12545"/>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66" name="AutoShape 28"/>
            <p:cNvSpPr>
              <a:spLocks noChangeArrowheads="1"/>
            </p:cNvSpPr>
            <p:nvPr/>
          </p:nvSpPr>
          <p:spPr bwMode="auto">
            <a:xfrm>
              <a:off x="4573" y="13266"/>
              <a:ext cx="358" cy="357"/>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67" name="AutoShape 29"/>
            <p:cNvSpPr>
              <a:spLocks noChangeArrowheads="1"/>
            </p:cNvSpPr>
            <p:nvPr/>
          </p:nvSpPr>
          <p:spPr bwMode="auto">
            <a:xfrm>
              <a:off x="3853" y="13084"/>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68" name="AutoShape 30"/>
            <p:cNvSpPr>
              <a:spLocks noChangeArrowheads="1"/>
            </p:cNvSpPr>
            <p:nvPr/>
          </p:nvSpPr>
          <p:spPr bwMode="auto">
            <a:xfrm>
              <a:off x="4751" y="11285"/>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69" name="AutoShape 31"/>
            <p:cNvSpPr>
              <a:spLocks noChangeArrowheads="1"/>
            </p:cNvSpPr>
            <p:nvPr/>
          </p:nvSpPr>
          <p:spPr bwMode="auto">
            <a:xfrm>
              <a:off x="4512" y="13925"/>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70" name="AutoShape 32"/>
            <p:cNvSpPr>
              <a:spLocks noChangeArrowheads="1"/>
            </p:cNvSpPr>
            <p:nvPr/>
          </p:nvSpPr>
          <p:spPr bwMode="auto">
            <a:xfrm>
              <a:off x="4751" y="13805"/>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71" name="AutoShape 33"/>
            <p:cNvSpPr>
              <a:spLocks noChangeArrowheads="1"/>
            </p:cNvSpPr>
            <p:nvPr/>
          </p:nvSpPr>
          <p:spPr bwMode="auto">
            <a:xfrm>
              <a:off x="4751" y="13983"/>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72" name="AutoShape 34"/>
            <p:cNvSpPr>
              <a:spLocks noChangeArrowheads="1"/>
            </p:cNvSpPr>
            <p:nvPr/>
          </p:nvSpPr>
          <p:spPr bwMode="auto">
            <a:xfrm>
              <a:off x="1691" y="11824"/>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73" name="AutoShape 35"/>
            <p:cNvSpPr>
              <a:spLocks noChangeArrowheads="1"/>
            </p:cNvSpPr>
            <p:nvPr/>
          </p:nvSpPr>
          <p:spPr bwMode="auto">
            <a:xfrm>
              <a:off x="2231" y="12006"/>
              <a:ext cx="362" cy="357"/>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74" name="AutoShape 36"/>
            <p:cNvSpPr>
              <a:spLocks noChangeArrowheads="1"/>
            </p:cNvSpPr>
            <p:nvPr/>
          </p:nvSpPr>
          <p:spPr bwMode="auto">
            <a:xfrm>
              <a:off x="2053" y="12723"/>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75" name="AutoShape 37"/>
            <p:cNvSpPr>
              <a:spLocks noChangeArrowheads="1"/>
            </p:cNvSpPr>
            <p:nvPr/>
          </p:nvSpPr>
          <p:spPr bwMode="auto">
            <a:xfrm>
              <a:off x="2772" y="12363"/>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76" name="AutoShape 38"/>
            <p:cNvSpPr>
              <a:spLocks noChangeArrowheads="1"/>
            </p:cNvSpPr>
            <p:nvPr/>
          </p:nvSpPr>
          <p:spPr bwMode="auto">
            <a:xfrm>
              <a:off x="1874" y="13444"/>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77" name="AutoShape 39"/>
            <p:cNvSpPr>
              <a:spLocks noChangeArrowheads="1"/>
            </p:cNvSpPr>
            <p:nvPr/>
          </p:nvSpPr>
          <p:spPr bwMode="auto">
            <a:xfrm>
              <a:off x="2772" y="13084"/>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78" name="AutoShape 40"/>
            <p:cNvSpPr>
              <a:spLocks noChangeArrowheads="1"/>
            </p:cNvSpPr>
            <p:nvPr/>
          </p:nvSpPr>
          <p:spPr bwMode="auto">
            <a:xfrm>
              <a:off x="2593" y="13805"/>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79" name="AutoShape 41"/>
            <p:cNvSpPr>
              <a:spLocks noChangeArrowheads="1"/>
            </p:cNvSpPr>
            <p:nvPr/>
          </p:nvSpPr>
          <p:spPr bwMode="auto">
            <a:xfrm>
              <a:off x="3313" y="13266"/>
              <a:ext cx="358" cy="357"/>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80" name="AutoShape 42"/>
            <p:cNvSpPr>
              <a:spLocks noChangeArrowheads="1"/>
            </p:cNvSpPr>
            <p:nvPr/>
          </p:nvSpPr>
          <p:spPr bwMode="auto">
            <a:xfrm>
              <a:off x="2951" y="14165"/>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81" name="AutoShape 43"/>
            <p:cNvSpPr>
              <a:spLocks noChangeArrowheads="1"/>
            </p:cNvSpPr>
            <p:nvPr/>
          </p:nvSpPr>
          <p:spPr bwMode="auto">
            <a:xfrm>
              <a:off x="3491" y="13444"/>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82" name="AutoShape 44"/>
            <p:cNvSpPr>
              <a:spLocks noChangeArrowheads="1"/>
            </p:cNvSpPr>
            <p:nvPr/>
          </p:nvSpPr>
          <p:spPr bwMode="auto">
            <a:xfrm>
              <a:off x="2231" y="12723"/>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83" name="AutoShape 45"/>
            <p:cNvSpPr>
              <a:spLocks noChangeArrowheads="1"/>
            </p:cNvSpPr>
            <p:nvPr/>
          </p:nvSpPr>
          <p:spPr bwMode="auto">
            <a:xfrm>
              <a:off x="4032" y="14165"/>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84" name="AutoShape 46"/>
            <p:cNvSpPr>
              <a:spLocks noChangeArrowheads="1"/>
            </p:cNvSpPr>
            <p:nvPr/>
          </p:nvSpPr>
          <p:spPr bwMode="auto">
            <a:xfrm>
              <a:off x="3670" y="13983"/>
              <a:ext cx="362"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85" name="AutoShape 47"/>
            <p:cNvSpPr>
              <a:spLocks noChangeArrowheads="1"/>
            </p:cNvSpPr>
            <p:nvPr/>
          </p:nvSpPr>
          <p:spPr bwMode="auto">
            <a:xfrm>
              <a:off x="4573" y="11645"/>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sp>
          <p:nvSpPr>
            <p:cNvPr id="65586" name="AutoShape 48"/>
            <p:cNvSpPr>
              <a:spLocks noChangeArrowheads="1"/>
            </p:cNvSpPr>
            <p:nvPr/>
          </p:nvSpPr>
          <p:spPr bwMode="auto">
            <a:xfrm>
              <a:off x="3853" y="11463"/>
              <a:ext cx="358" cy="360"/>
            </a:xfrm>
            <a:prstGeom prst="flowChartConnector">
              <a:avLst/>
            </a:prstGeom>
            <a:solidFill>
              <a:srgbClr val="800000"/>
            </a:solidFill>
            <a:ln w="19050">
              <a:solidFill>
                <a:srgbClr val="000000"/>
              </a:solidFill>
              <a:round/>
              <a:headEnd/>
              <a:tailEnd/>
            </a:ln>
          </p:spPr>
          <p:txBody>
            <a:bodyPr/>
            <a:lstStyle/>
            <a:p>
              <a:endParaRPr lang="en-US">
                <a:latin typeface="Trebuchet MS" pitchFamily="34" charset="0"/>
                <a:ea typeface="MS PGothic" pitchFamily="34" charset="-128"/>
              </a:endParaRPr>
            </a:p>
          </p:txBody>
        </p:sp>
      </p:grpSp>
      <p:sp>
        <p:nvSpPr>
          <p:cNvPr id="65538" name="AutoShape 49"/>
          <p:cNvSpPr>
            <a:spLocks noChangeArrowheads="1"/>
          </p:cNvSpPr>
          <p:nvPr/>
        </p:nvSpPr>
        <p:spPr bwMode="auto">
          <a:xfrm>
            <a:off x="5715000" y="1385888"/>
            <a:ext cx="366713" cy="733425"/>
          </a:xfrm>
          <a:prstGeom prst="rightArrow">
            <a:avLst>
              <a:gd name="adj1" fmla="val 50000"/>
              <a:gd name="adj2" fmla="val 116667"/>
            </a:avLst>
          </a:prstGeom>
          <a:solidFill>
            <a:srgbClr val="FFFF66"/>
          </a:solidFill>
          <a:ln w="38100">
            <a:solidFill>
              <a:srgbClr val="FF0000"/>
            </a:solidFill>
            <a:miter lim="800000"/>
            <a:headEnd/>
            <a:tailEnd/>
          </a:ln>
        </p:spPr>
        <p:txBody>
          <a:bodyPr wrap="none" anchor="ctr">
            <a:spAutoFit/>
          </a:bodyPr>
          <a:lstStyle/>
          <a:p>
            <a:endParaRPr lang="en-US">
              <a:latin typeface="Trebuchet MS" pitchFamily="34" charset="0"/>
              <a:ea typeface="MS PGothic" pitchFamily="34" charset="-128"/>
            </a:endParaRPr>
          </a:p>
        </p:txBody>
      </p:sp>
      <p:sp>
        <p:nvSpPr>
          <p:cNvPr id="65539" name="AutoShape 50"/>
          <p:cNvSpPr>
            <a:spLocks noChangeArrowheads="1"/>
          </p:cNvSpPr>
          <p:nvPr/>
        </p:nvSpPr>
        <p:spPr bwMode="auto">
          <a:xfrm>
            <a:off x="5791200" y="3367088"/>
            <a:ext cx="1981200" cy="733425"/>
          </a:xfrm>
          <a:prstGeom prst="rightArrow">
            <a:avLst>
              <a:gd name="adj1" fmla="val 50000"/>
              <a:gd name="adj2" fmla="val 108365"/>
            </a:avLst>
          </a:prstGeom>
          <a:solidFill>
            <a:srgbClr val="FFFF66"/>
          </a:solidFill>
          <a:ln w="38100">
            <a:solidFill>
              <a:srgbClr val="FF0000"/>
            </a:solidFill>
            <a:miter lim="800000"/>
            <a:headEnd/>
            <a:tailEnd/>
          </a:ln>
        </p:spPr>
        <p:txBody>
          <a:bodyPr anchor="ctr">
            <a:spAutoFit/>
          </a:bodyPr>
          <a:lstStyle/>
          <a:p>
            <a:endParaRPr lang="en-US">
              <a:latin typeface="Trebuchet MS" pitchFamily="34" charset="0"/>
              <a:ea typeface="MS PGothic" pitchFamily="34" charset="-128"/>
            </a:endParaRPr>
          </a:p>
        </p:txBody>
      </p:sp>
      <p:sp>
        <p:nvSpPr>
          <p:cNvPr id="65540" name="AutoShape 51"/>
          <p:cNvSpPr>
            <a:spLocks noChangeArrowheads="1"/>
          </p:cNvSpPr>
          <p:nvPr/>
        </p:nvSpPr>
        <p:spPr bwMode="auto">
          <a:xfrm>
            <a:off x="5867400" y="5272088"/>
            <a:ext cx="2057400" cy="733425"/>
          </a:xfrm>
          <a:prstGeom prst="rightArrow">
            <a:avLst>
              <a:gd name="adj1" fmla="val 50000"/>
              <a:gd name="adj2" fmla="val 112532"/>
            </a:avLst>
          </a:prstGeom>
          <a:solidFill>
            <a:srgbClr val="FFFF66"/>
          </a:solidFill>
          <a:ln w="38100">
            <a:solidFill>
              <a:srgbClr val="FF0000"/>
            </a:solidFill>
            <a:miter lim="800000"/>
            <a:headEnd/>
            <a:tailEnd/>
          </a:ln>
        </p:spPr>
        <p:txBody>
          <a:bodyPr anchor="ctr">
            <a:spAutoFit/>
          </a:bodyPr>
          <a:lstStyle/>
          <a:p>
            <a:endParaRPr lang="en-US">
              <a:latin typeface="Trebuchet MS" pitchFamily="34" charset="0"/>
              <a:ea typeface="MS PGothic" pitchFamily="34" charset="-128"/>
            </a:endParaRPr>
          </a:p>
        </p:txBody>
      </p:sp>
      <p:sp>
        <p:nvSpPr>
          <p:cNvPr id="65541" name="Text Box 52"/>
          <p:cNvSpPr txBox="1">
            <a:spLocks noChangeArrowheads="1"/>
          </p:cNvSpPr>
          <p:nvPr/>
        </p:nvSpPr>
        <p:spPr bwMode="auto">
          <a:xfrm>
            <a:off x="1752600" y="228600"/>
            <a:ext cx="8382000" cy="5557838"/>
          </a:xfrm>
          <a:prstGeom prst="rect">
            <a:avLst/>
          </a:prstGeom>
          <a:noFill/>
          <a:ln w="9525">
            <a:noFill/>
            <a:miter lim="800000"/>
            <a:headEnd/>
            <a:tailEnd/>
          </a:ln>
        </p:spPr>
        <p:txBody>
          <a:bodyPr>
            <a:spAutoFit/>
          </a:bodyPr>
          <a:lstStyle/>
          <a:p>
            <a:pPr>
              <a:lnSpc>
                <a:spcPct val="120000"/>
              </a:lnSpc>
              <a:spcBef>
                <a:spcPct val="50000"/>
              </a:spcBef>
            </a:pPr>
            <a:r>
              <a:rPr lang="en-US" altLang="en-US" sz="2400" b="1">
                <a:solidFill>
                  <a:srgbClr val="FF0000"/>
                </a:solidFill>
                <a:latin typeface="Times New Roman" pitchFamily="18" charset="0"/>
                <a:ea typeface="MS PGothic" pitchFamily="34" charset="-128"/>
                <a:cs typeface="Times New Roman" pitchFamily="18" charset="0"/>
              </a:rPr>
              <a:t>Ideally, the VOLUME of the molecules was neglected:</a:t>
            </a:r>
          </a:p>
          <a:p>
            <a:pPr>
              <a:lnSpc>
                <a:spcPct val="120000"/>
              </a:lnSpc>
              <a:spcBef>
                <a:spcPct val="50000"/>
              </a:spcBef>
            </a:pPr>
            <a:r>
              <a:rPr lang="en-CA" altLang="en-US" sz="2400">
                <a:latin typeface="Comic Sans MS" pitchFamily="66" charset="0"/>
                <a:ea typeface="MS PGothic" pitchFamily="34" charset="-128"/>
                <a:cs typeface="Times New Roman" pitchFamily="18" charset="0"/>
              </a:rPr>
              <a:t> </a:t>
            </a:r>
            <a:endParaRPr lang="en-US" altLang="en-US" sz="2400">
              <a:latin typeface="Times New Roman" pitchFamily="18" charset="0"/>
              <a:ea typeface="MS PGothic" pitchFamily="34" charset="-128"/>
              <a:cs typeface="Times New Roman" pitchFamily="18" charset="0"/>
            </a:endParaRPr>
          </a:p>
          <a:p>
            <a:pPr>
              <a:lnSpc>
                <a:spcPct val="120000"/>
              </a:lnSpc>
              <a:spcBef>
                <a:spcPct val="50000"/>
              </a:spcBef>
            </a:pPr>
            <a:r>
              <a:rPr lang="en-CA" altLang="en-US" sz="2400">
                <a:latin typeface="Times New Roman" pitchFamily="18" charset="0"/>
                <a:ea typeface="MS PGothic" pitchFamily="34" charset="-128"/>
                <a:cs typeface="Times New Roman" pitchFamily="18" charset="0"/>
              </a:rPr>
              <a:t>at  </a:t>
            </a:r>
            <a:r>
              <a:rPr lang="en-CA" altLang="en-US" sz="2400" b="1">
                <a:latin typeface="Times New Roman" pitchFamily="18" charset="0"/>
                <a:ea typeface="MS PGothic" pitchFamily="34" charset="-128"/>
                <a:cs typeface="Times New Roman" pitchFamily="18" charset="0"/>
              </a:rPr>
              <a:t>1</a:t>
            </a:r>
            <a:r>
              <a:rPr lang="en-CA" altLang="en-US" sz="2400">
                <a:latin typeface="Times New Roman" pitchFamily="18" charset="0"/>
                <a:ea typeface="MS PGothic" pitchFamily="34" charset="-128"/>
                <a:cs typeface="Times New Roman" pitchFamily="18" charset="0"/>
              </a:rPr>
              <a:t>  Atmosphere Pressure</a:t>
            </a:r>
          </a:p>
          <a:p>
            <a:pPr algn="ctr">
              <a:lnSpc>
                <a:spcPct val="120000"/>
              </a:lnSpc>
              <a:spcBef>
                <a:spcPct val="50000"/>
              </a:spcBef>
            </a:pPr>
            <a:endParaRPr lang="en-US" altLang="en-US" sz="2400">
              <a:latin typeface="Times New Roman" pitchFamily="18" charset="0"/>
              <a:ea typeface="MS PGothic" pitchFamily="34" charset="-128"/>
              <a:cs typeface="Times New Roman" pitchFamily="18" charset="0"/>
            </a:endParaRPr>
          </a:p>
          <a:p>
            <a:pPr algn="ctr">
              <a:lnSpc>
                <a:spcPct val="120000"/>
              </a:lnSpc>
              <a:spcBef>
                <a:spcPct val="50000"/>
              </a:spcBef>
            </a:pPr>
            <a:endParaRPr lang="en-US" altLang="en-US" sz="2400">
              <a:latin typeface="Times New Roman" pitchFamily="18" charset="0"/>
              <a:ea typeface="MS PGothic" pitchFamily="34" charset="-128"/>
              <a:cs typeface="Times New Roman" pitchFamily="18" charset="0"/>
            </a:endParaRPr>
          </a:p>
          <a:p>
            <a:pPr>
              <a:lnSpc>
                <a:spcPct val="120000"/>
              </a:lnSpc>
              <a:spcBef>
                <a:spcPct val="50000"/>
              </a:spcBef>
            </a:pPr>
            <a:r>
              <a:rPr lang="en-CA" altLang="en-US" sz="2400">
                <a:latin typeface="Times New Roman" pitchFamily="18" charset="0"/>
                <a:ea typeface="MS PGothic" pitchFamily="34" charset="-128"/>
                <a:cs typeface="Times New Roman" pitchFamily="18" charset="0"/>
              </a:rPr>
              <a:t>at  </a:t>
            </a:r>
            <a:r>
              <a:rPr lang="en-CA" altLang="en-US" sz="2400" b="1">
                <a:latin typeface="Times New Roman" pitchFamily="18" charset="0"/>
                <a:ea typeface="MS PGothic" pitchFamily="34" charset="-128"/>
                <a:cs typeface="Times New Roman" pitchFamily="18" charset="0"/>
              </a:rPr>
              <a:t>10</a:t>
            </a:r>
            <a:r>
              <a:rPr lang="en-CA" altLang="en-US" sz="2400">
                <a:latin typeface="Times New Roman" pitchFamily="18" charset="0"/>
                <a:ea typeface="MS PGothic" pitchFamily="34" charset="-128"/>
                <a:cs typeface="Times New Roman" pitchFamily="18" charset="0"/>
              </a:rPr>
              <a:t>  Atmospheres Pressure</a:t>
            </a:r>
          </a:p>
          <a:p>
            <a:pPr>
              <a:lnSpc>
                <a:spcPct val="120000"/>
              </a:lnSpc>
              <a:spcBef>
                <a:spcPct val="50000"/>
              </a:spcBef>
            </a:pPr>
            <a:endParaRPr lang="en-US" altLang="en-US" sz="2400">
              <a:latin typeface="Times New Roman" pitchFamily="18" charset="0"/>
              <a:ea typeface="MS PGothic" pitchFamily="34" charset="-128"/>
              <a:cs typeface="Times New Roman" pitchFamily="18" charset="0"/>
            </a:endParaRPr>
          </a:p>
          <a:p>
            <a:pPr>
              <a:lnSpc>
                <a:spcPct val="120000"/>
              </a:lnSpc>
              <a:spcBef>
                <a:spcPct val="50000"/>
              </a:spcBef>
            </a:pPr>
            <a:endParaRPr lang="en-US" altLang="en-US" sz="2400">
              <a:latin typeface="Times New Roman" pitchFamily="18" charset="0"/>
              <a:ea typeface="MS PGothic" pitchFamily="34" charset="-128"/>
              <a:cs typeface="Times New Roman" pitchFamily="18" charset="0"/>
            </a:endParaRPr>
          </a:p>
          <a:p>
            <a:pPr>
              <a:lnSpc>
                <a:spcPct val="120000"/>
              </a:lnSpc>
              <a:spcBef>
                <a:spcPct val="50000"/>
              </a:spcBef>
            </a:pPr>
            <a:r>
              <a:rPr lang="en-CA" altLang="en-US" sz="2400">
                <a:latin typeface="Times New Roman" pitchFamily="18" charset="0"/>
                <a:ea typeface="MS PGothic" pitchFamily="34" charset="-128"/>
                <a:cs typeface="Times New Roman" pitchFamily="18" charset="0"/>
              </a:rPr>
              <a:t>at  </a:t>
            </a:r>
            <a:r>
              <a:rPr lang="en-CA" altLang="en-US" sz="2400" b="1">
                <a:latin typeface="Times New Roman" pitchFamily="18" charset="0"/>
                <a:ea typeface="MS PGothic" pitchFamily="34" charset="-128"/>
                <a:cs typeface="Times New Roman" pitchFamily="18" charset="0"/>
              </a:rPr>
              <a:t>30</a:t>
            </a:r>
            <a:r>
              <a:rPr lang="en-CA" altLang="en-US" sz="2400">
                <a:latin typeface="Times New Roman" pitchFamily="18" charset="0"/>
                <a:ea typeface="MS PGothic" pitchFamily="34" charset="-128"/>
                <a:cs typeface="Times New Roman" pitchFamily="18" charset="0"/>
              </a:rPr>
              <a:t>  Atmospheres Pressure </a:t>
            </a:r>
            <a:endParaRPr lang="en-CA" altLang="en-US" sz="2000">
              <a:latin typeface="Times New Roman" pitchFamily="18" charset="0"/>
              <a:ea typeface="MS PGothic" pitchFamily="34" charset="-128"/>
              <a:cs typeface="Times New Roman" pitchFamily="18" charset="0"/>
            </a:endParaRPr>
          </a:p>
        </p:txBody>
      </p:sp>
      <p:sp>
        <p:nvSpPr>
          <p:cNvPr id="65542" name="Rectangle 53"/>
          <p:cNvSpPr>
            <a:spLocks noChangeArrowheads="1"/>
          </p:cNvSpPr>
          <p:nvPr/>
        </p:nvSpPr>
        <p:spPr bwMode="auto">
          <a:xfrm>
            <a:off x="1981200" y="838200"/>
            <a:ext cx="5867400" cy="457200"/>
          </a:xfrm>
          <a:prstGeom prst="rect">
            <a:avLst/>
          </a:prstGeom>
          <a:noFill/>
          <a:ln w="9525">
            <a:noFill/>
            <a:miter lim="800000"/>
            <a:headEnd/>
            <a:tailEnd/>
          </a:ln>
        </p:spPr>
        <p:txBody>
          <a:bodyPr>
            <a:spAutoFit/>
          </a:bodyPr>
          <a:lstStyle/>
          <a:p>
            <a:pPr>
              <a:lnSpc>
                <a:spcPct val="120000"/>
              </a:lnSpc>
              <a:spcBef>
                <a:spcPct val="50000"/>
              </a:spcBef>
            </a:pPr>
            <a:r>
              <a:rPr lang="en-CA" sz="2000" b="1">
                <a:latin typeface="Times New Roman" pitchFamily="18" charset="0"/>
                <a:ea typeface="MS PGothic" pitchFamily="34" charset="-128"/>
                <a:cs typeface="Times New Roman" pitchFamily="18" charset="0"/>
              </a:rPr>
              <a:t>Ar gas, ~to scale, in a box</a:t>
            </a:r>
            <a:r>
              <a:rPr lang="en-US" sz="2000" b="1">
                <a:latin typeface="Times New Roman" pitchFamily="18" charset="0"/>
                <a:ea typeface="MS PGothic" pitchFamily="34" charset="-128"/>
                <a:cs typeface="Times New Roman" pitchFamily="18" charset="0"/>
              </a:rPr>
              <a:t> </a:t>
            </a:r>
            <a:r>
              <a:rPr lang="en-CA" sz="2000" b="1">
                <a:latin typeface="Times New Roman" pitchFamily="18" charset="0"/>
                <a:ea typeface="MS PGothic" pitchFamily="34" charset="-128"/>
                <a:cs typeface="Times New Roman" pitchFamily="18" charset="0"/>
              </a:rPr>
              <a:t>3nm x 3nm x3nm</a:t>
            </a:r>
            <a:endParaRPr lang="en-US" b="1">
              <a:latin typeface="Times New Roman" pitchFamily="18" charset="0"/>
              <a:ea typeface="MS PGothic" pitchFamily="34" charset="-128"/>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2209800" y="2133600"/>
            <a:ext cx="7772400" cy="3048000"/>
          </a:xfrm>
          <a:prstGeom prst="rect">
            <a:avLst/>
          </a:prstGeom>
          <a:noFill/>
          <a:ln w="9525">
            <a:noFill/>
            <a:miter lim="800000"/>
            <a:headEnd/>
            <a:tailEnd/>
          </a:ln>
        </p:spPr>
        <p:txBody>
          <a:bodyPr lIns="92075" tIns="46038" rIns="92075" bIns="46038"/>
          <a:lstStyle/>
          <a:p>
            <a:pPr marL="342900" indent="-342900">
              <a:spcBef>
                <a:spcPct val="20000"/>
              </a:spcBef>
              <a:buClr>
                <a:srgbClr val="3333FF"/>
              </a:buClr>
              <a:buFont typeface="Wingdings" pitchFamily="2" charset="2"/>
              <a:buChar char="v"/>
            </a:pPr>
            <a:r>
              <a:rPr lang="en-US" altLang="en-US" sz="2800">
                <a:latin typeface="Times New Roman" pitchFamily="18" charset="0"/>
                <a:ea typeface="MS PGothic" pitchFamily="34" charset="-128"/>
              </a:rPr>
              <a:t> The </a:t>
            </a:r>
            <a:r>
              <a:rPr lang="en-US" altLang="en-US" sz="2800" b="1">
                <a:solidFill>
                  <a:srgbClr val="0000FF"/>
                </a:solidFill>
                <a:latin typeface="Times New Roman" pitchFamily="18" charset="0"/>
                <a:ea typeface="MS PGothic" pitchFamily="34" charset="-128"/>
              </a:rPr>
              <a:t>actual volume</a:t>
            </a:r>
            <a:r>
              <a:rPr lang="en-US" altLang="en-US" sz="2800">
                <a:latin typeface="Times New Roman" pitchFamily="18" charset="0"/>
                <a:ea typeface="MS PGothic" pitchFamily="34" charset="-128"/>
              </a:rPr>
              <a:t> free to move in is </a:t>
            </a:r>
            <a:r>
              <a:rPr lang="en-US" altLang="en-US" sz="2800" b="1">
                <a:solidFill>
                  <a:srgbClr val="FF3300"/>
                </a:solidFill>
                <a:latin typeface="Times New Roman" pitchFamily="18" charset="0"/>
                <a:ea typeface="MS PGothic" pitchFamily="34" charset="-128"/>
              </a:rPr>
              <a:t>less</a:t>
            </a:r>
            <a:r>
              <a:rPr lang="en-US" altLang="en-US" sz="2800">
                <a:latin typeface="Times New Roman" pitchFamily="18" charset="0"/>
                <a:ea typeface="MS PGothic" pitchFamily="34" charset="-128"/>
              </a:rPr>
              <a:t> because of particle size.</a:t>
            </a:r>
          </a:p>
          <a:p>
            <a:pPr marL="342900" indent="-342900">
              <a:spcBef>
                <a:spcPct val="20000"/>
              </a:spcBef>
              <a:buClr>
                <a:srgbClr val="3333FF"/>
              </a:buClr>
              <a:buFont typeface="Wingdings" pitchFamily="2" charset="2"/>
              <a:buChar char="v"/>
            </a:pPr>
            <a:endParaRPr lang="en-US" altLang="en-US" sz="1000">
              <a:latin typeface="Times New Roman" pitchFamily="18" charset="0"/>
              <a:ea typeface="MS PGothic" pitchFamily="34" charset="-128"/>
            </a:endParaRPr>
          </a:p>
          <a:p>
            <a:pPr marL="342900" indent="-342900">
              <a:spcBef>
                <a:spcPct val="20000"/>
              </a:spcBef>
              <a:buClr>
                <a:srgbClr val="3333FF"/>
              </a:buClr>
              <a:buFont typeface="Wingdings" pitchFamily="2" charset="2"/>
              <a:buChar char="v"/>
            </a:pPr>
            <a:r>
              <a:rPr lang="en-US" altLang="en-US" sz="2800">
                <a:latin typeface="Times New Roman" pitchFamily="18" charset="0"/>
                <a:ea typeface="MS PGothic" pitchFamily="34" charset="-128"/>
              </a:rPr>
              <a:t> </a:t>
            </a:r>
            <a:r>
              <a:rPr lang="en-US" altLang="en-US" sz="2800" b="1">
                <a:solidFill>
                  <a:srgbClr val="0000FF"/>
                </a:solidFill>
                <a:latin typeface="Times New Roman" pitchFamily="18" charset="0"/>
                <a:ea typeface="MS PGothic" pitchFamily="34" charset="-128"/>
              </a:rPr>
              <a:t>More molecules</a:t>
            </a:r>
            <a:r>
              <a:rPr lang="en-US" altLang="en-US" sz="2800">
                <a:latin typeface="Times New Roman" pitchFamily="18" charset="0"/>
                <a:ea typeface="MS PGothic" pitchFamily="34" charset="-128"/>
              </a:rPr>
              <a:t> will have </a:t>
            </a:r>
            <a:r>
              <a:rPr lang="en-US" altLang="en-US" sz="2800" b="1">
                <a:solidFill>
                  <a:srgbClr val="FF3300"/>
                </a:solidFill>
                <a:latin typeface="Times New Roman" pitchFamily="18" charset="0"/>
                <a:ea typeface="MS PGothic" pitchFamily="34" charset="-128"/>
              </a:rPr>
              <a:t>more effect</a:t>
            </a:r>
            <a:r>
              <a:rPr lang="en-US" altLang="en-US" sz="2800">
                <a:latin typeface="Times New Roman" pitchFamily="18" charset="0"/>
                <a:ea typeface="MS PGothic" pitchFamily="34" charset="-128"/>
              </a:rPr>
              <a:t>.</a:t>
            </a:r>
          </a:p>
          <a:p>
            <a:pPr marL="342900" indent="-342900">
              <a:spcBef>
                <a:spcPct val="20000"/>
              </a:spcBef>
              <a:buClr>
                <a:srgbClr val="3333FF"/>
              </a:buClr>
              <a:buFont typeface="Wingdings" pitchFamily="2" charset="2"/>
              <a:buChar char="v"/>
            </a:pPr>
            <a:endParaRPr lang="en-US" altLang="en-US" sz="1000">
              <a:latin typeface="Times New Roman" pitchFamily="18" charset="0"/>
              <a:ea typeface="MS PGothic" pitchFamily="34" charset="-128"/>
            </a:endParaRPr>
          </a:p>
          <a:p>
            <a:pPr marL="342900" indent="-342900">
              <a:spcBef>
                <a:spcPct val="20000"/>
              </a:spcBef>
              <a:buClr>
                <a:srgbClr val="3333FF"/>
              </a:buClr>
              <a:buFont typeface="Wingdings" pitchFamily="2" charset="2"/>
              <a:buChar char="v"/>
            </a:pPr>
            <a:r>
              <a:rPr lang="en-US" altLang="en-US" sz="2800">
                <a:latin typeface="Times New Roman" pitchFamily="18" charset="0"/>
                <a:ea typeface="MS PGothic" pitchFamily="34" charset="-128"/>
              </a:rPr>
              <a:t> Corrected volume  </a:t>
            </a:r>
            <a:r>
              <a:rPr lang="en-US" altLang="en-US" sz="2800" b="1">
                <a:solidFill>
                  <a:srgbClr val="FF0000"/>
                </a:solidFill>
                <a:latin typeface="Times New Roman" pitchFamily="18" charset="0"/>
                <a:ea typeface="MS PGothic" pitchFamily="34" charset="-128"/>
              </a:rPr>
              <a:t>V’ = V – nb</a:t>
            </a:r>
          </a:p>
          <a:p>
            <a:pPr marL="342900" indent="-342900">
              <a:spcBef>
                <a:spcPct val="20000"/>
              </a:spcBef>
              <a:buClr>
                <a:srgbClr val="3333FF"/>
              </a:buClr>
              <a:buFont typeface="Wingdings" pitchFamily="2" charset="2"/>
              <a:buChar char="v"/>
            </a:pPr>
            <a:endParaRPr lang="en-US" altLang="en-US" sz="1000" b="1">
              <a:solidFill>
                <a:srgbClr val="FF0000"/>
              </a:solidFill>
              <a:latin typeface="Times New Roman" pitchFamily="18" charset="0"/>
              <a:ea typeface="MS PGothic" pitchFamily="34" charset="-128"/>
            </a:endParaRPr>
          </a:p>
          <a:p>
            <a:pPr marL="342900" indent="-342900">
              <a:spcBef>
                <a:spcPct val="20000"/>
              </a:spcBef>
              <a:buClr>
                <a:srgbClr val="3333FF"/>
              </a:buClr>
              <a:buFont typeface="Wingdings" pitchFamily="2" charset="2"/>
              <a:buChar char="v"/>
            </a:pPr>
            <a:r>
              <a:rPr lang="en-US" altLang="en-US" sz="2800">
                <a:latin typeface="Times New Roman" pitchFamily="18" charset="0"/>
                <a:ea typeface="MS PGothic" pitchFamily="34" charset="-128"/>
              </a:rPr>
              <a:t> “</a:t>
            </a:r>
            <a:r>
              <a:rPr lang="en-US" altLang="ja-JP" sz="2800" b="1">
                <a:solidFill>
                  <a:srgbClr val="FF0000"/>
                </a:solidFill>
                <a:latin typeface="Times New Roman" pitchFamily="18" charset="0"/>
                <a:ea typeface="MS PGothic" pitchFamily="34" charset="-128"/>
              </a:rPr>
              <a:t>b</a:t>
            </a:r>
            <a:r>
              <a:rPr lang="en-US" altLang="en-US" sz="2800">
                <a:latin typeface="Times New Roman" pitchFamily="18" charset="0"/>
                <a:ea typeface="MS PGothic" pitchFamily="34" charset="-128"/>
              </a:rPr>
              <a:t>”</a:t>
            </a:r>
            <a:r>
              <a:rPr lang="en-US" altLang="ja-JP" sz="2800">
                <a:latin typeface="Times New Roman" pitchFamily="18" charset="0"/>
                <a:ea typeface="MS PGothic" pitchFamily="34" charset="-128"/>
              </a:rPr>
              <a:t> is a constant that </a:t>
            </a:r>
            <a:r>
              <a:rPr lang="en-US" altLang="ja-JP" sz="2800" b="1">
                <a:solidFill>
                  <a:srgbClr val="0000FF"/>
                </a:solidFill>
                <a:latin typeface="Times New Roman" pitchFamily="18" charset="0"/>
                <a:ea typeface="MS PGothic" pitchFamily="34" charset="-128"/>
              </a:rPr>
              <a:t>differs for each gas</a:t>
            </a:r>
            <a:r>
              <a:rPr lang="en-US" altLang="ja-JP" sz="2800">
                <a:latin typeface="Times New Roman" pitchFamily="18" charset="0"/>
                <a:ea typeface="MS PGothic" pitchFamily="34" charset="-128"/>
              </a:rPr>
              <a:t>.	</a:t>
            </a:r>
            <a:endParaRPr lang="en-US" altLang="en-US" sz="2800">
              <a:latin typeface="Times New Roman" pitchFamily="18" charset="0"/>
              <a:ea typeface="MS PGothic" pitchFamily="34" charset="-128"/>
            </a:endParaRPr>
          </a:p>
        </p:txBody>
      </p:sp>
      <p:sp>
        <p:nvSpPr>
          <p:cNvPr id="67586" name="Text Box 5"/>
          <p:cNvSpPr txBox="1">
            <a:spLocks noChangeArrowheads="1"/>
          </p:cNvSpPr>
          <p:nvPr/>
        </p:nvSpPr>
        <p:spPr bwMode="auto">
          <a:xfrm>
            <a:off x="3490913" y="1143000"/>
            <a:ext cx="5210175" cy="823913"/>
          </a:xfrm>
          <a:prstGeom prst="rect">
            <a:avLst/>
          </a:prstGeom>
          <a:noFill/>
          <a:ln w="9525">
            <a:noFill/>
            <a:miter lim="800000"/>
            <a:headEnd/>
            <a:tailEnd/>
          </a:ln>
        </p:spPr>
        <p:txBody>
          <a:bodyPr wrap="none">
            <a:spAutoFit/>
          </a:bodyPr>
          <a:lstStyle/>
          <a:p>
            <a:r>
              <a:rPr lang="en-US" sz="4800" b="1" u="sng">
                <a:solidFill>
                  <a:srgbClr val="0000FF"/>
                </a:solidFill>
                <a:latin typeface="Times New Roman" pitchFamily="18" charset="0"/>
                <a:ea typeface="MS PGothic" pitchFamily="34" charset="-128"/>
              </a:rPr>
              <a:t>Volume Correction</a:t>
            </a:r>
          </a:p>
        </p:txBody>
      </p:sp>
      <p:sp>
        <p:nvSpPr>
          <p:cNvPr id="67587" name="Text Box 7"/>
          <p:cNvSpPr txBox="1">
            <a:spLocks noChangeArrowheads="1"/>
          </p:cNvSpPr>
          <p:nvPr/>
        </p:nvSpPr>
        <p:spPr bwMode="auto">
          <a:xfrm>
            <a:off x="1828800" y="381000"/>
            <a:ext cx="8305800" cy="609600"/>
          </a:xfrm>
          <a:prstGeom prst="rect">
            <a:avLst/>
          </a:prstGeom>
          <a:noFill/>
          <a:ln w="9525">
            <a:noFill/>
            <a:miter lim="800000"/>
            <a:headEnd/>
            <a:tailEnd/>
          </a:ln>
        </p:spPr>
        <p:txBody>
          <a:bodyPr>
            <a:spAutoFit/>
          </a:bodyPr>
          <a:lstStyle/>
          <a:p>
            <a:pPr>
              <a:lnSpc>
                <a:spcPct val="120000"/>
              </a:lnSpc>
              <a:spcBef>
                <a:spcPct val="50000"/>
              </a:spcBef>
            </a:pPr>
            <a:r>
              <a:rPr lang="en-US" sz="2800" b="1">
                <a:solidFill>
                  <a:srgbClr val="FF0000"/>
                </a:solidFill>
                <a:latin typeface="Times New Roman" pitchFamily="18" charset="0"/>
                <a:ea typeface="MS PGothic" pitchFamily="34" charset="-128"/>
                <a:cs typeface="Times New Roman" pitchFamily="18" charset="0"/>
              </a:rPr>
              <a:t>But since real gases </a:t>
            </a:r>
            <a:r>
              <a:rPr lang="en-US" sz="2800" b="1" u="sng">
                <a:solidFill>
                  <a:srgbClr val="FF0000"/>
                </a:solidFill>
                <a:latin typeface="Times New Roman" pitchFamily="18" charset="0"/>
                <a:ea typeface="MS PGothic" pitchFamily="34" charset="-128"/>
                <a:cs typeface="Times New Roman" pitchFamily="18" charset="0"/>
              </a:rPr>
              <a:t>do have volume</a:t>
            </a:r>
            <a:r>
              <a:rPr lang="en-US" sz="2800" b="1">
                <a:solidFill>
                  <a:srgbClr val="FF0000"/>
                </a:solidFill>
                <a:latin typeface="Times New Roman" pitchFamily="18" charset="0"/>
                <a:ea typeface="MS PGothic" pitchFamily="34" charset="-128"/>
                <a:cs typeface="Times New Roman" pitchFamily="18" charset="0"/>
              </a:rPr>
              <a:t>, we need: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67" name="Picture 17" descr="chf2_5"/>
          <p:cNvPicPr>
            <a:picLocks noChangeAspect="1" noChangeArrowheads="1"/>
          </p:cNvPicPr>
          <p:nvPr/>
        </p:nvPicPr>
        <p:blipFill>
          <a:blip r:embed="rId3"/>
          <a:srcRect l="3900" t="6870" r="16132" b="10698"/>
          <a:stretch>
            <a:fillRect/>
          </a:stretch>
        </p:blipFill>
        <p:spPr bwMode="auto">
          <a:xfrm>
            <a:off x="6705600" y="1371600"/>
            <a:ext cx="3514725" cy="4114800"/>
          </a:xfrm>
          <a:prstGeom prst="rect">
            <a:avLst/>
          </a:prstGeom>
          <a:noFill/>
          <a:ln w="9525">
            <a:noFill/>
            <a:miter lim="800000"/>
            <a:headEnd/>
            <a:tailEnd/>
          </a:ln>
        </p:spPr>
      </p:pic>
      <p:sp>
        <p:nvSpPr>
          <p:cNvPr id="78868" name="Rectangle 4"/>
          <p:cNvSpPr>
            <a:spLocks noChangeArrowheads="1"/>
          </p:cNvSpPr>
          <p:nvPr/>
        </p:nvSpPr>
        <p:spPr bwMode="auto">
          <a:xfrm>
            <a:off x="1905000" y="1219200"/>
            <a:ext cx="5334000" cy="4114800"/>
          </a:xfrm>
          <a:prstGeom prst="rect">
            <a:avLst/>
          </a:prstGeom>
          <a:noFill/>
          <a:ln w="9525">
            <a:noFill/>
            <a:miter lim="800000"/>
            <a:headEnd/>
            <a:tailEnd/>
          </a:ln>
        </p:spPr>
        <p:txBody>
          <a:bodyPr lIns="92075" tIns="46038" rIns="92075" bIns="46038"/>
          <a:lstStyle/>
          <a:p>
            <a:pPr marL="342900" indent="-342900">
              <a:spcBef>
                <a:spcPct val="20000"/>
              </a:spcBef>
              <a:buClr>
                <a:srgbClr val="3333FF"/>
              </a:buClr>
              <a:buFont typeface="Wingdings" pitchFamily="2" charset="2"/>
              <a:buChar char="v"/>
            </a:pPr>
            <a:r>
              <a:rPr lang="en-US" sz="2800">
                <a:latin typeface="Times New Roman" pitchFamily="18" charset="0"/>
                <a:ea typeface="MS PGothic" pitchFamily="34" charset="-128"/>
              </a:rPr>
              <a:t>Because the </a:t>
            </a:r>
            <a:r>
              <a:rPr lang="en-US" sz="2800" b="1">
                <a:solidFill>
                  <a:srgbClr val="0000FF"/>
                </a:solidFill>
                <a:latin typeface="Times New Roman" pitchFamily="18" charset="0"/>
                <a:ea typeface="MS PGothic" pitchFamily="34" charset="-128"/>
              </a:rPr>
              <a:t>molecules are attracted</a:t>
            </a:r>
            <a:r>
              <a:rPr lang="en-US" sz="2800">
                <a:latin typeface="Times New Roman" pitchFamily="18" charset="0"/>
                <a:ea typeface="MS PGothic" pitchFamily="34" charset="-128"/>
              </a:rPr>
              <a:t> to each other, the </a:t>
            </a:r>
            <a:r>
              <a:rPr lang="en-US" sz="2800" b="1">
                <a:solidFill>
                  <a:srgbClr val="FF3300"/>
                </a:solidFill>
                <a:latin typeface="Times New Roman" pitchFamily="18" charset="0"/>
                <a:ea typeface="MS PGothic" pitchFamily="34" charset="-128"/>
              </a:rPr>
              <a:t>pressure</a:t>
            </a:r>
            <a:r>
              <a:rPr lang="en-US" sz="2800">
                <a:latin typeface="Times New Roman" pitchFamily="18" charset="0"/>
                <a:ea typeface="MS PGothic" pitchFamily="34" charset="-128"/>
              </a:rPr>
              <a:t> on the container will be </a:t>
            </a:r>
            <a:r>
              <a:rPr lang="en-US" sz="2800" b="1">
                <a:solidFill>
                  <a:srgbClr val="FF3300"/>
                </a:solidFill>
                <a:latin typeface="Times New Roman" pitchFamily="18" charset="0"/>
                <a:ea typeface="MS PGothic" pitchFamily="34" charset="-128"/>
              </a:rPr>
              <a:t>less than ideal</a:t>
            </a:r>
            <a:r>
              <a:rPr lang="en-US" sz="2800">
                <a:latin typeface="Times New Roman" pitchFamily="18" charset="0"/>
                <a:ea typeface="MS PGothic" pitchFamily="34" charset="-128"/>
              </a:rPr>
              <a:t>.</a:t>
            </a:r>
          </a:p>
          <a:p>
            <a:pPr marL="342900" indent="-342900">
              <a:spcBef>
                <a:spcPct val="20000"/>
              </a:spcBef>
              <a:buClr>
                <a:srgbClr val="3333FF"/>
              </a:buClr>
              <a:buFont typeface="Wingdings" pitchFamily="2" charset="2"/>
              <a:buChar char="v"/>
            </a:pPr>
            <a:endParaRPr lang="en-US" sz="1000">
              <a:latin typeface="Times New Roman" pitchFamily="18" charset="0"/>
              <a:ea typeface="MS PGothic" pitchFamily="34" charset="-128"/>
            </a:endParaRPr>
          </a:p>
          <a:p>
            <a:pPr marL="342900" indent="-342900">
              <a:spcBef>
                <a:spcPct val="20000"/>
              </a:spcBef>
              <a:buClr>
                <a:srgbClr val="3333FF"/>
              </a:buClr>
              <a:buFont typeface="Wingdings" pitchFamily="2" charset="2"/>
              <a:buChar char="v"/>
            </a:pPr>
            <a:r>
              <a:rPr lang="en-US" sz="2800">
                <a:latin typeface="Times New Roman" pitchFamily="18" charset="0"/>
                <a:ea typeface="MS PGothic" pitchFamily="34" charset="-128"/>
              </a:rPr>
              <a:t>Pressure </a:t>
            </a:r>
            <a:r>
              <a:rPr lang="en-US" sz="2800" b="1">
                <a:solidFill>
                  <a:srgbClr val="0000FF"/>
                </a:solidFill>
                <a:latin typeface="Times New Roman" pitchFamily="18" charset="0"/>
                <a:ea typeface="MS PGothic" pitchFamily="34" charset="-128"/>
              </a:rPr>
              <a:t>depends on</a:t>
            </a:r>
            <a:r>
              <a:rPr lang="en-US" sz="2800">
                <a:latin typeface="Times New Roman" pitchFamily="18" charset="0"/>
                <a:ea typeface="MS PGothic" pitchFamily="34" charset="-128"/>
              </a:rPr>
              <a:t> the </a:t>
            </a:r>
            <a:r>
              <a:rPr lang="en-US" sz="2800" b="1">
                <a:solidFill>
                  <a:srgbClr val="FF3300"/>
                </a:solidFill>
                <a:latin typeface="Times New Roman" pitchFamily="18" charset="0"/>
                <a:ea typeface="MS PGothic" pitchFamily="34" charset="-128"/>
              </a:rPr>
              <a:t>number of molecules per liter</a:t>
            </a:r>
            <a:r>
              <a:rPr lang="en-US" sz="2800">
                <a:latin typeface="Times New Roman" pitchFamily="18" charset="0"/>
                <a:ea typeface="MS PGothic" pitchFamily="34" charset="-128"/>
              </a:rPr>
              <a:t>.</a:t>
            </a:r>
          </a:p>
          <a:p>
            <a:pPr marL="342900" indent="-342900">
              <a:spcBef>
                <a:spcPct val="20000"/>
              </a:spcBef>
              <a:buClr>
                <a:srgbClr val="3333FF"/>
              </a:buClr>
              <a:buFont typeface="Wingdings" pitchFamily="2" charset="2"/>
              <a:buChar char="v"/>
            </a:pPr>
            <a:endParaRPr lang="en-US" sz="1000">
              <a:latin typeface="Times New Roman" pitchFamily="18" charset="0"/>
              <a:ea typeface="MS PGothic" pitchFamily="34" charset="-128"/>
            </a:endParaRPr>
          </a:p>
          <a:p>
            <a:pPr marL="342900" indent="-342900">
              <a:spcBef>
                <a:spcPct val="20000"/>
              </a:spcBef>
              <a:buClr>
                <a:srgbClr val="3333FF"/>
              </a:buClr>
              <a:buFont typeface="Wingdings" pitchFamily="2" charset="2"/>
              <a:buChar char="v"/>
            </a:pPr>
            <a:r>
              <a:rPr lang="en-US" sz="2800">
                <a:latin typeface="Times New Roman" pitchFamily="18" charset="0"/>
                <a:ea typeface="MS PGothic" pitchFamily="34" charset="-128"/>
              </a:rPr>
              <a:t>Since </a:t>
            </a:r>
            <a:r>
              <a:rPr lang="en-US" sz="2800" b="1">
                <a:solidFill>
                  <a:srgbClr val="0000FF"/>
                </a:solidFill>
                <a:latin typeface="Times New Roman" pitchFamily="18" charset="0"/>
                <a:ea typeface="MS PGothic" pitchFamily="34" charset="-128"/>
              </a:rPr>
              <a:t>two molecules interact</a:t>
            </a:r>
            <a:r>
              <a:rPr lang="en-US" sz="2800">
                <a:latin typeface="Times New Roman" pitchFamily="18" charset="0"/>
                <a:ea typeface="MS PGothic" pitchFamily="34" charset="-128"/>
              </a:rPr>
              <a:t>, the </a:t>
            </a:r>
            <a:r>
              <a:rPr lang="en-US" sz="2800" b="1">
                <a:solidFill>
                  <a:srgbClr val="FF3300"/>
                </a:solidFill>
                <a:latin typeface="Times New Roman" pitchFamily="18" charset="0"/>
                <a:ea typeface="MS PGothic" pitchFamily="34" charset="-128"/>
              </a:rPr>
              <a:t>effect must be squared</a:t>
            </a:r>
            <a:r>
              <a:rPr lang="en-US" sz="2800">
                <a:latin typeface="Times New Roman" pitchFamily="18" charset="0"/>
                <a:ea typeface="MS PGothic" pitchFamily="34" charset="-128"/>
              </a:rPr>
              <a:t>.</a:t>
            </a:r>
          </a:p>
        </p:txBody>
      </p:sp>
      <p:sp>
        <p:nvSpPr>
          <p:cNvPr id="78869" name="Text Box 5"/>
          <p:cNvSpPr txBox="1">
            <a:spLocks noChangeArrowheads="1"/>
          </p:cNvSpPr>
          <p:nvPr/>
        </p:nvSpPr>
        <p:spPr bwMode="auto">
          <a:xfrm>
            <a:off x="3373438" y="304800"/>
            <a:ext cx="5443537" cy="823913"/>
          </a:xfrm>
          <a:prstGeom prst="rect">
            <a:avLst/>
          </a:prstGeom>
          <a:noFill/>
          <a:ln w="9525">
            <a:noFill/>
            <a:miter lim="800000"/>
            <a:headEnd/>
            <a:tailEnd/>
          </a:ln>
        </p:spPr>
        <p:txBody>
          <a:bodyPr wrap="none">
            <a:spAutoFit/>
          </a:bodyPr>
          <a:lstStyle/>
          <a:p>
            <a:r>
              <a:rPr lang="en-US" sz="4800" b="1" u="sng">
                <a:solidFill>
                  <a:srgbClr val="0000FF"/>
                </a:solidFill>
                <a:latin typeface="Times New Roman" pitchFamily="18" charset="0"/>
                <a:ea typeface="MS PGothic" pitchFamily="34" charset="-128"/>
              </a:rPr>
              <a:t>Pressure Correction</a:t>
            </a:r>
          </a:p>
        </p:txBody>
      </p:sp>
      <p:graphicFrame>
        <p:nvGraphicFramePr>
          <p:cNvPr id="78866" name="Object 18"/>
          <p:cNvGraphicFramePr>
            <a:graphicFrameLocks noChangeAspect="1"/>
          </p:cNvGraphicFramePr>
          <p:nvPr/>
        </p:nvGraphicFramePr>
        <p:xfrm>
          <a:off x="4495800" y="5334000"/>
          <a:ext cx="3200400" cy="1022350"/>
        </p:xfrm>
        <a:graphic>
          <a:graphicData uri="http://schemas.openxmlformats.org/presentationml/2006/ole">
            <mc:AlternateContent xmlns:mc="http://schemas.openxmlformats.org/markup-compatibility/2006">
              <mc:Choice xmlns:v="urn:schemas-microsoft-com:vml" Requires="v">
                <p:oleObj name="Equation" r:id="rId4" imgW="1231366" imgH="393529" progId="Equation.3">
                  <p:embed/>
                </p:oleObj>
              </mc:Choice>
              <mc:Fallback>
                <p:oleObj name="Equation" r:id="rId4" imgW="1231366" imgH="393529" progId="Equation.3">
                  <p:embed/>
                  <p:pic>
                    <p:nvPicPr>
                      <p:cNvPr id="78866"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334000"/>
                        <a:ext cx="3200400" cy="1022350"/>
                      </a:xfrm>
                      <a:prstGeom prst="rect">
                        <a:avLst/>
                      </a:prstGeom>
                      <a:noFill/>
                      <a:ln w="317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Chang Powerpoint\Figures\cng7ch05\cha56011_0501.jpeg"/>
          <p:cNvPicPr>
            <a:picLocks noChangeAspect="1" noChangeArrowheads="1"/>
          </p:cNvPicPr>
          <p:nvPr/>
        </p:nvPicPr>
        <p:blipFill>
          <a:blip r:embed="rId2"/>
          <a:srcRect/>
          <a:stretch>
            <a:fillRect/>
          </a:stretch>
        </p:blipFill>
        <p:spPr bwMode="auto">
          <a:xfrm>
            <a:off x="1524000" y="1554163"/>
            <a:ext cx="9144000" cy="3749675"/>
          </a:xfrm>
          <a:prstGeom prst="rect">
            <a:avLst/>
          </a:prstGeom>
          <a:noFill/>
          <a:ln w="9525">
            <a:noFill/>
            <a:miter lim="800000"/>
            <a:headEnd/>
            <a:tailEnd/>
          </a:ln>
        </p:spPr>
      </p:pic>
      <p:sp>
        <p:nvSpPr>
          <p:cNvPr id="47106" name="Text Box 3"/>
          <p:cNvSpPr txBox="1">
            <a:spLocks noChangeArrowheads="1"/>
          </p:cNvSpPr>
          <p:nvPr/>
        </p:nvSpPr>
        <p:spPr bwMode="auto">
          <a:xfrm>
            <a:off x="1611313" y="381000"/>
            <a:ext cx="8969375" cy="519113"/>
          </a:xfrm>
          <a:prstGeom prst="rect">
            <a:avLst/>
          </a:prstGeom>
          <a:noFill/>
          <a:ln w="9525">
            <a:noFill/>
            <a:miter lim="800000"/>
            <a:headEnd/>
            <a:tailEnd/>
          </a:ln>
        </p:spPr>
        <p:txBody>
          <a:bodyPr wrap="none">
            <a:spAutoFit/>
          </a:bodyPr>
          <a:lstStyle/>
          <a:p>
            <a:pPr algn="ctr"/>
            <a:r>
              <a:rPr lang="en-US" altLang="en-US" sz="2800">
                <a:solidFill>
                  <a:srgbClr val="3333CC"/>
                </a:solidFill>
              </a:rPr>
              <a:t>Elements</a:t>
            </a:r>
            <a:r>
              <a:rPr lang="en-US" altLang="en-US" sz="2800">
                <a:solidFill>
                  <a:srgbClr val="000000"/>
                </a:solidFill>
              </a:rPr>
              <a:t> that exist as </a:t>
            </a:r>
            <a:r>
              <a:rPr lang="en-US" altLang="en-US" sz="2800">
                <a:solidFill>
                  <a:srgbClr val="3333CC"/>
                </a:solidFill>
              </a:rPr>
              <a:t>gases</a:t>
            </a:r>
            <a:r>
              <a:rPr lang="en-US" altLang="en-US" sz="2800">
                <a:solidFill>
                  <a:srgbClr val="000000"/>
                </a:solidFill>
              </a:rPr>
              <a:t> at 25</a:t>
            </a:r>
            <a:r>
              <a:rPr lang="en-US" altLang="en-US" sz="2800" baseline="30000">
                <a:solidFill>
                  <a:srgbClr val="000000"/>
                </a:solidFill>
              </a:rPr>
              <a:t>0</a:t>
            </a:r>
            <a:r>
              <a:rPr lang="en-US" altLang="en-US" sz="2800">
                <a:solidFill>
                  <a:srgbClr val="000000"/>
                </a:solidFill>
              </a:rPr>
              <a:t>C and 1 atmosphere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90" name="Object 18"/>
          <p:cNvGraphicFramePr>
            <a:graphicFrameLocks noChangeAspect="1"/>
          </p:cNvGraphicFramePr>
          <p:nvPr/>
        </p:nvGraphicFramePr>
        <p:xfrm>
          <a:off x="2057400" y="1219200"/>
          <a:ext cx="4691063" cy="944563"/>
        </p:xfrm>
        <a:graphic>
          <a:graphicData uri="http://schemas.openxmlformats.org/presentationml/2006/ole">
            <mc:AlternateContent xmlns:mc="http://schemas.openxmlformats.org/markup-compatibility/2006">
              <mc:Choice xmlns:v="urn:schemas-microsoft-com:vml" Requires="v">
                <p:oleObj name="Equation" r:id="rId3" imgW="1841500" imgH="368300" progId="Equation.3">
                  <p:embed/>
                </p:oleObj>
              </mc:Choice>
              <mc:Fallback>
                <p:oleObj name="Equation" r:id="rId3" imgW="1841500" imgH="368300" progId="Equation.3">
                  <p:embed/>
                  <p:pic>
                    <p:nvPicPr>
                      <p:cNvPr id="7989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19200"/>
                        <a:ext cx="4691063"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9891" name="AutoShape 11"/>
          <p:cNvSpPr>
            <a:spLocks noChangeArrowheads="1"/>
          </p:cNvSpPr>
          <p:nvPr/>
        </p:nvSpPr>
        <p:spPr bwMode="auto">
          <a:xfrm>
            <a:off x="3200400" y="1981200"/>
            <a:ext cx="76200" cy="762000"/>
          </a:xfrm>
          <a:prstGeom prst="upArrow">
            <a:avLst>
              <a:gd name="adj1" fmla="val 50000"/>
              <a:gd name="adj2" fmla="val 250000"/>
            </a:avLst>
          </a:prstGeom>
          <a:solidFill>
            <a:srgbClr val="FF0000"/>
          </a:solidFill>
          <a:ln w="9525">
            <a:solidFill>
              <a:schemeClr val="tx1"/>
            </a:solidFill>
            <a:miter lim="800000"/>
            <a:headEnd/>
            <a:tailEnd/>
          </a:ln>
        </p:spPr>
        <p:txBody>
          <a:bodyPr wrap="none" anchor="ctr"/>
          <a:lstStyle/>
          <a:p>
            <a:endParaRPr lang="en-US">
              <a:latin typeface="Trebuchet MS" pitchFamily="34" charset="0"/>
              <a:ea typeface="MS PGothic" pitchFamily="34" charset="-128"/>
            </a:endParaRPr>
          </a:p>
        </p:txBody>
      </p:sp>
      <p:sp>
        <p:nvSpPr>
          <p:cNvPr id="79892" name="Text Box 12"/>
          <p:cNvSpPr txBox="1">
            <a:spLocks noChangeArrowheads="1"/>
          </p:cNvSpPr>
          <p:nvPr/>
        </p:nvSpPr>
        <p:spPr bwMode="auto">
          <a:xfrm>
            <a:off x="1828800" y="2743200"/>
            <a:ext cx="2713038" cy="457200"/>
          </a:xfrm>
          <a:prstGeom prst="rect">
            <a:avLst/>
          </a:prstGeom>
          <a:noFill/>
          <a:ln w="9525">
            <a:noFill/>
            <a:miter lim="800000"/>
            <a:headEnd/>
            <a:tailEnd/>
          </a:ln>
        </p:spPr>
        <p:txBody>
          <a:bodyPr wrap="none">
            <a:spAutoFit/>
          </a:bodyPr>
          <a:lstStyle/>
          <a:p>
            <a:r>
              <a:rPr lang="en-US" sz="2400" b="1">
                <a:solidFill>
                  <a:srgbClr val="FF0000"/>
                </a:solidFill>
                <a:latin typeface="Times New Roman" pitchFamily="18" charset="0"/>
                <a:ea typeface="MS PGothic" pitchFamily="34" charset="-128"/>
              </a:rPr>
              <a:t>Corrected Pressure</a:t>
            </a:r>
          </a:p>
        </p:txBody>
      </p:sp>
      <p:sp>
        <p:nvSpPr>
          <p:cNvPr id="79893" name="AutoShape 13"/>
          <p:cNvSpPr>
            <a:spLocks noChangeArrowheads="1"/>
          </p:cNvSpPr>
          <p:nvPr/>
        </p:nvSpPr>
        <p:spPr bwMode="auto">
          <a:xfrm>
            <a:off x="5181600" y="1905000"/>
            <a:ext cx="76200" cy="838200"/>
          </a:xfrm>
          <a:prstGeom prst="upArrow">
            <a:avLst>
              <a:gd name="adj1" fmla="val 50000"/>
              <a:gd name="adj2" fmla="val 275000"/>
            </a:avLst>
          </a:prstGeom>
          <a:solidFill>
            <a:srgbClr val="0000FF"/>
          </a:solidFill>
          <a:ln w="9525">
            <a:solidFill>
              <a:schemeClr val="tx1"/>
            </a:solidFill>
            <a:miter lim="800000"/>
            <a:headEnd/>
            <a:tailEnd/>
          </a:ln>
        </p:spPr>
        <p:txBody>
          <a:bodyPr wrap="none" anchor="ctr"/>
          <a:lstStyle/>
          <a:p>
            <a:pPr algn="ctr"/>
            <a:endParaRPr lang="en-US" sz="2000">
              <a:latin typeface="Times New Roman" pitchFamily="18" charset="0"/>
              <a:ea typeface="MS PGothic" pitchFamily="34" charset="-128"/>
            </a:endParaRPr>
          </a:p>
        </p:txBody>
      </p:sp>
      <p:sp>
        <p:nvSpPr>
          <p:cNvPr id="79894" name="Text Box 14"/>
          <p:cNvSpPr txBox="1">
            <a:spLocks noChangeArrowheads="1"/>
          </p:cNvSpPr>
          <p:nvPr/>
        </p:nvSpPr>
        <p:spPr bwMode="auto">
          <a:xfrm>
            <a:off x="4495800" y="2743200"/>
            <a:ext cx="2595563" cy="457200"/>
          </a:xfrm>
          <a:prstGeom prst="rect">
            <a:avLst/>
          </a:prstGeom>
          <a:noFill/>
          <a:ln w="9525">
            <a:noFill/>
            <a:miter lim="800000"/>
            <a:headEnd/>
            <a:tailEnd/>
          </a:ln>
        </p:spPr>
        <p:txBody>
          <a:bodyPr wrap="none">
            <a:spAutoFit/>
          </a:bodyPr>
          <a:lstStyle/>
          <a:p>
            <a:r>
              <a:rPr lang="en-US" sz="2400" b="1">
                <a:solidFill>
                  <a:srgbClr val="0000FF"/>
                </a:solidFill>
                <a:latin typeface="Times New Roman" pitchFamily="18" charset="0"/>
                <a:ea typeface="MS PGothic" pitchFamily="34" charset="-128"/>
              </a:rPr>
              <a:t>Corrected Volume</a:t>
            </a:r>
          </a:p>
        </p:txBody>
      </p:sp>
      <p:sp>
        <p:nvSpPr>
          <p:cNvPr id="79895" name="Text Box 15"/>
          <p:cNvSpPr txBox="1">
            <a:spLocks noChangeArrowheads="1"/>
          </p:cNvSpPr>
          <p:nvPr/>
        </p:nvSpPr>
        <p:spPr bwMode="auto">
          <a:xfrm>
            <a:off x="2743200" y="304800"/>
            <a:ext cx="6705600" cy="823913"/>
          </a:xfrm>
          <a:prstGeom prst="rect">
            <a:avLst/>
          </a:prstGeom>
          <a:noFill/>
          <a:ln w="9525">
            <a:noFill/>
            <a:miter lim="800000"/>
            <a:headEnd/>
            <a:tailEnd/>
          </a:ln>
        </p:spPr>
        <p:txBody>
          <a:bodyPr wrap="none">
            <a:spAutoFit/>
          </a:bodyPr>
          <a:lstStyle/>
          <a:p>
            <a:r>
              <a:rPr lang="en-US" altLang="en-US" sz="4800" b="1" u="sng">
                <a:solidFill>
                  <a:srgbClr val="0000FF"/>
                </a:solidFill>
                <a:latin typeface="Times New Roman" pitchFamily="18" charset="0"/>
                <a:ea typeface="MS PGothic" pitchFamily="34" charset="-128"/>
              </a:rPr>
              <a:t>Van der Waal’s equation</a:t>
            </a:r>
          </a:p>
        </p:txBody>
      </p:sp>
      <p:sp>
        <p:nvSpPr>
          <p:cNvPr id="79896" name="Text Box 17"/>
          <p:cNvSpPr txBox="1">
            <a:spLocks noChangeArrowheads="1"/>
          </p:cNvSpPr>
          <p:nvPr/>
        </p:nvSpPr>
        <p:spPr bwMode="auto">
          <a:xfrm>
            <a:off x="1524000" y="3200400"/>
            <a:ext cx="6019800" cy="3108325"/>
          </a:xfrm>
          <a:prstGeom prst="rect">
            <a:avLst/>
          </a:prstGeom>
          <a:noFill/>
          <a:ln w="9525">
            <a:noFill/>
            <a:miter lim="800000"/>
            <a:headEnd/>
            <a:tailEnd/>
          </a:ln>
        </p:spPr>
        <p:txBody>
          <a:bodyPr>
            <a:spAutoFit/>
          </a:bodyPr>
          <a:lstStyle/>
          <a:p>
            <a:pPr>
              <a:buClr>
                <a:srgbClr val="0000FF"/>
              </a:buClr>
              <a:buFont typeface="Wingdings" pitchFamily="2" charset="2"/>
              <a:buChar char="v"/>
            </a:pPr>
            <a:r>
              <a:rPr lang="en-US" altLang="en-US" sz="2800">
                <a:latin typeface="Times New Roman" pitchFamily="18" charset="0"/>
                <a:ea typeface="MS PGothic" pitchFamily="34" charset="-128"/>
              </a:rPr>
              <a:t> “</a:t>
            </a:r>
            <a:r>
              <a:rPr lang="en-US" altLang="ja-JP" sz="2800" b="1">
                <a:solidFill>
                  <a:srgbClr val="FF0000"/>
                </a:solidFill>
                <a:latin typeface="Times New Roman" pitchFamily="18" charset="0"/>
                <a:ea typeface="MS PGothic" pitchFamily="34" charset="-128"/>
              </a:rPr>
              <a:t>a</a:t>
            </a:r>
            <a:r>
              <a:rPr lang="en-US" altLang="en-US" sz="2800">
                <a:latin typeface="Times New Roman" pitchFamily="18" charset="0"/>
                <a:ea typeface="MS PGothic" pitchFamily="34" charset="-128"/>
              </a:rPr>
              <a:t>”</a:t>
            </a:r>
            <a:r>
              <a:rPr lang="en-US" altLang="ja-JP" sz="2800">
                <a:latin typeface="Times New Roman" pitchFamily="18" charset="0"/>
                <a:ea typeface="MS PGothic" pitchFamily="34" charset="-128"/>
              </a:rPr>
              <a:t> and </a:t>
            </a:r>
            <a:r>
              <a:rPr lang="en-US" altLang="en-US" sz="2800">
                <a:latin typeface="Times New Roman" pitchFamily="18" charset="0"/>
                <a:ea typeface="MS PGothic" pitchFamily="34" charset="-128"/>
              </a:rPr>
              <a:t>“</a:t>
            </a:r>
            <a:r>
              <a:rPr lang="en-US" altLang="ja-JP" sz="2800" b="1">
                <a:solidFill>
                  <a:srgbClr val="0000FF"/>
                </a:solidFill>
                <a:latin typeface="Times New Roman" pitchFamily="18" charset="0"/>
                <a:ea typeface="MS PGothic" pitchFamily="34" charset="-128"/>
              </a:rPr>
              <a:t>b</a:t>
            </a:r>
            <a:r>
              <a:rPr lang="en-US" altLang="en-US" sz="2800">
                <a:latin typeface="Times New Roman" pitchFamily="18" charset="0"/>
                <a:ea typeface="MS PGothic" pitchFamily="34" charset="-128"/>
              </a:rPr>
              <a:t>”</a:t>
            </a:r>
            <a:r>
              <a:rPr lang="en-US" altLang="ja-JP" sz="2800">
                <a:latin typeface="Times New Roman" pitchFamily="18" charset="0"/>
                <a:ea typeface="MS PGothic" pitchFamily="34" charset="-128"/>
              </a:rPr>
              <a:t> are </a:t>
            </a:r>
          </a:p>
          <a:p>
            <a:pPr>
              <a:buClr>
                <a:srgbClr val="0000FF"/>
              </a:buClr>
            </a:pPr>
            <a:r>
              <a:rPr lang="en-US" altLang="en-US" sz="2800">
                <a:latin typeface="Times New Roman" pitchFamily="18" charset="0"/>
                <a:ea typeface="MS PGothic" pitchFamily="34" charset="-128"/>
              </a:rPr>
              <a:t>	</a:t>
            </a:r>
            <a:r>
              <a:rPr lang="en-US" altLang="en-US" sz="2800" b="1">
                <a:solidFill>
                  <a:srgbClr val="FF0000"/>
                </a:solidFill>
                <a:latin typeface="Times New Roman" pitchFamily="18" charset="0"/>
                <a:ea typeface="MS PGothic" pitchFamily="34" charset="-128"/>
              </a:rPr>
              <a:t>determined by experiment</a:t>
            </a:r>
          </a:p>
          <a:p>
            <a:pPr>
              <a:buClr>
                <a:srgbClr val="0000FF"/>
              </a:buClr>
              <a:buFont typeface="Wingdings" pitchFamily="2" charset="2"/>
              <a:buChar char="v"/>
            </a:pPr>
            <a:r>
              <a:rPr lang="en-US" altLang="en-US" sz="2800">
                <a:latin typeface="Times New Roman" pitchFamily="18" charset="0"/>
                <a:ea typeface="MS PGothic" pitchFamily="34" charset="-128"/>
              </a:rPr>
              <a:t> “</a:t>
            </a:r>
            <a:r>
              <a:rPr lang="en-US" altLang="ja-JP" sz="2800" b="1">
                <a:solidFill>
                  <a:srgbClr val="FF0000"/>
                </a:solidFill>
                <a:latin typeface="Times New Roman" pitchFamily="18" charset="0"/>
                <a:ea typeface="MS PGothic" pitchFamily="34" charset="-128"/>
              </a:rPr>
              <a:t>a</a:t>
            </a:r>
            <a:r>
              <a:rPr lang="en-US" altLang="en-US" sz="2800">
                <a:latin typeface="Times New Roman" pitchFamily="18" charset="0"/>
                <a:ea typeface="MS PGothic" pitchFamily="34" charset="-128"/>
              </a:rPr>
              <a:t>”</a:t>
            </a:r>
            <a:r>
              <a:rPr lang="en-US" altLang="ja-JP" sz="2800">
                <a:latin typeface="Times New Roman" pitchFamily="18" charset="0"/>
                <a:ea typeface="MS PGothic" pitchFamily="34" charset="-128"/>
              </a:rPr>
              <a:t> and </a:t>
            </a:r>
            <a:r>
              <a:rPr lang="en-US" altLang="en-US" sz="2800">
                <a:latin typeface="Times New Roman" pitchFamily="18" charset="0"/>
                <a:ea typeface="MS PGothic" pitchFamily="34" charset="-128"/>
              </a:rPr>
              <a:t>“</a:t>
            </a:r>
            <a:r>
              <a:rPr lang="en-US" altLang="ja-JP" sz="2800" b="1">
                <a:solidFill>
                  <a:srgbClr val="0000FF"/>
                </a:solidFill>
                <a:latin typeface="Times New Roman" pitchFamily="18" charset="0"/>
                <a:ea typeface="MS PGothic" pitchFamily="34" charset="-128"/>
              </a:rPr>
              <a:t>b</a:t>
            </a:r>
            <a:r>
              <a:rPr lang="en-US" altLang="en-US" sz="2800">
                <a:latin typeface="Times New Roman" pitchFamily="18" charset="0"/>
                <a:ea typeface="MS PGothic" pitchFamily="34" charset="-128"/>
              </a:rPr>
              <a:t>”</a:t>
            </a:r>
            <a:r>
              <a:rPr lang="en-US" altLang="ja-JP" sz="2800">
                <a:latin typeface="Times New Roman" pitchFamily="18" charset="0"/>
                <a:ea typeface="MS PGothic" pitchFamily="34" charset="-128"/>
              </a:rPr>
              <a:t> are</a:t>
            </a:r>
            <a:r>
              <a:rPr lang="en-US" altLang="ja-JP" sz="2800">
                <a:solidFill>
                  <a:schemeClr val="accent2"/>
                </a:solidFill>
                <a:latin typeface="Geneva"/>
                <a:ea typeface="MS PGothic" pitchFamily="34" charset="-128"/>
              </a:rPr>
              <a:t> </a:t>
            </a:r>
          </a:p>
          <a:p>
            <a:pPr>
              <a:buClr>
                <a:srgbClr val="0000FF"/>
              </a:buClr>
            </a:pPr>
            <a:r>
              <a:rPr lang="en-US" altLang="en-US" sz="2800">
                <a:solidFill>
                  <a:schemeClr val="accent2"/>
                </a:solidFill>
                <a:latin typeface="Geneva"/>
                <a:ea typeface="MS PGothic" pitchFamily="34" charset="-128"/>
              </a:rPr>
              <a:t>	</a:t>
            </a:r>
            <a:r>
              <a:rPr lang="en-US" altLang="en-US" sz="2800" b="1">
                <a:solidFill>
                  <a:srgbClr val="FF0000"/>
                </a:solidFill>
                <a:latin typeface="Times New Roman" pitchFamily="18" charset="0"/>
                <a:ea typeface="MS PGothic" pitchFamily="34" charset="-128"/>
              </a:rPr>
              <a:t>different for each gas</a:t>
            </a:r>
          </a:p>
          <a:p>
            <a:pPr>
              <a:buClr>
                <a:srgbClr val="0000FF"/>
              </a:buClr>
              <a:buFont typeface="Wingdings" pitchFamily="2" charset="2"/>
              <a:buChar char="v"/>
            </a:pPr>
            <a:r>
              <a:rPr lang="en-US" altLang="en-US" sz="2800">
                <a:latin typeface="Times New Roman" pitchFamily="18" charset="0"/>
                <a:ea typeface="MS PGothic" pitchFamily="34" charset="-128"/>
              </a:rPr>
              <a:t> </a:t>
            </a:r>
            <a:r>
              <a:rPr lang="en-US" altLang="en-US" sz="2800" b="1">
                <a:solidFill>
                  <a:srgbClr val="0000FF"/>
                </a:solidFill>
                <a:latin typeface="Times New Roman" pitchFamily="18" charset="0"/>
                <a:ea typeface="MS PGothic" pitchFamily="34" charset="-128"/>
              </a:rPr>
              <a:t>bigger molecules </a:t>
            </a:r>
            <a:r>
              <a:rPr lang="en-US" altLang="en-US" sz="2800">
                <a:latin typeface="Times New Roman" pitchFamily="18" charset="0"/>
                <a:ea typeface="MS PGothic" pitchFamily="34" charset="-128"/>
              </a:rPr>
              <a:t>have </a:t>
            </a:r>
            <a:r>
              <a:rPr lang="en-US" altLang="en-US" sz="2800" b="1">
                <a:solidFill>
                  <a:srgbClr val="0000FF"/>
                </a:solidFill>
                <a:latin typeface="Times New Roman" pitchFamily="18" charset="0"/>
                <a:ea typeface="MS PGothic" pitchFamily="34" charset="-128"/>
              </a:rPr>
              <a:t>larger</a:t>
            </a:r>
            <a:r>
              <a:rPr lang="en-US" altLang="en-US" sz="2800">
                <a:latin typeface="Times New Roman" pitchFamily="18" charset="0"/>
                <a:ea typeface="MS PGothic" pitchFamily="34" charset="-128"/>
              </a:rPr>
              <a:t> “</a:t>
            </a:r>
            <a:r>
              <a:rPr lang="en-US" altLang="ja-JP" sz="2800" b="1">
                <a:solidFill>
                  <a:srgbClr val="0000FF"/>
                </a:solidFill>
                <a:latin typeface="Times New Roman" pitchFamily="18" charset="0"/>
                <a:ea typeface="MS PGothic" pitchFamily="34" charset="-128"/>
              </a:rPr>
              <a:t>b</a:t>
            </a:r>
            <a:r>
              <a:rPr lang="en-US" altLang="en-US" sz="2800">
                <a:latin typeface="Times New Roman" pitchFamily="18" charset="0"/>
                <a:ea typeface="MS PGothic" pitchFamily="34" charset="-128"/>
              </a:rPr>
              <a:t>”</a:t>
            </a:r>
            <a:endParaRPr lang="en-US" altLang="ja-JP" sz="2800">
              <a:latin typeface="Times New Roman" pitchFamily="18" charset="0"/>
              <a:ea typeface="MS PGothic" pitchFamily="34" charset="-128"/>
            </a:endParaRPr>
          </a:p>
          <a:p>
            <a:pPr>
              <a:buClr>
                <a:srgbClr val="0000FF"/>
              </a:buClr>
              <a:buFont typeface="Wingdings" pitchFamily="2" charset="2"/>
              <a:buChar char="v"/>
            </a:pPr>
            <a:r>
              <a:rPr lang="en-US" altLang="en-US" sz="2800">
                <a:latin typeface="Times New Roman" pitchFamily="18" charset="0"/>
                <a:ea typeface="MS PGothic" pitchFamily="34" charset="-128"/>
              </a:rPr>
              <a:t> “</a:t>
            </a:r>
            <a:r>
              <a:rPr lang="en-US" altLang="ja-JP" sz="2800" b="1">
                <a:solidFill>
                  <a:srgbClr val="FF0000"/>
                </a:solidFill>
                <a:latin typeface="Times New Roman" pitchFamily="18" charset="0"/>
                <a:ea typeface="MS PGothic" pitchFamily="34" charset="-128"/>
              </a:rPr>
              <a:t>a</a:t>
            </a:r>
            <a:r>
              <a:rPr lang="en-US" altLang="en-US" sz="2800">
                <a:latin typeface="Times New Roman" pitchFamily="18" charset="0"/>
                <a:ea typeface="MS PGothic" pitchFamily="34" charset="-128"/>
              </a:rPr>
              <a:t>”</a:t>
            </a:r>
            <a:r>
              <a:rPr lang="en-US" altLang="ja-JP" sz="2800">
                <a:latin typeface="Times New Roman" pitchFamily="18" charset="0"/>
                <a:ea typeface="MS PGothic" pitchFamily="34" charset="-128"/>
              </a:rPr>
              <a:t> depends on both </a:t>
            </a:r>
          </a:p>
          <a:p>
            <a:pPr>
              <a:buClr>
                <a:srgbClr val="0000FF"/>
              </a:buClr>
            </a:pPr>
            <a:r>
              <a:rPr lang="en-US" altLang="en-US" sz="2800">
                <a:latin typeface="Times New Roman" pitchFamily="18" charset="0"/>
                <a:ea typeface="MS PGothic" pitchFamily="34" charset="-128"/>
              </a:rPr>
              <a:t>	</a:t>
            </a:r>
            <a:r>
              <a:rPr lang="en-US" altLang="en-US" sz="2800" b="1">
                <a:solidFill>
                  <a:srgbClr val="FF0000"/>
                </a:solidFill>
                <a:latin typeface="Times New Roman" pitchFamily="18" charset="0"/>
                <a:ea typeface="MS PGothic" pitchFamily="34" charset="-128"/>
              </a:rPr>
              <a:t>size</a:t>
            </a:r>
            <a:r>
              <a:rPr lang="en-US" altLang="en-US" sz="2800" b="1">
                <a:latin typeface="Times New Roman" pitchFamily="18" charset="0"/>
                <a:ea typeface="MS PGothic" pitchFamily="34" charset="-128"/>
              </a:rPr>
              <a:t> </a:t>
            </a:r>
            <a:r>
              <a:rPr lang="en-US" altLang="en-US" sz="2800" b="1" u="sng">
                <a:latin typeface="Times New Roman" pitchFamily="18" charset="0"/>
                <a:ea typeface="MS PGothic" pitchFamily="34" charset="-128"/>
              </a:rPr>
              <a:t>and</a:t>
            </a:r>
            <a:r>
              <a:rPr lang="en-US" altLang="en-US" sz="2800" b="1">
                <a:latin typeface="Times New Roman" pitchFamily="18" charset="0"/>
                <a:ea typeface="MS PGothic" pitchFamily="34" charset="-128"/>
              </a:rPr>
              <a:t> </a:t>
            </a:r>
            <a:r>
              <a:rPr lang="en-US" altLang="en-US" sz="2800" b="1">
                <a:solidFill>
                  <a:srgbClr val="FF0000"/>
                </a:solidFill>
                <a:latin typeface="Times New Roman" pitchFamily="18" charset="0"/>
                <a:ea typeface="MS PGothic" pitchFamily="34" charset="-128"/>
              </a:rPr>
              <a:t>polarity</a:t>
            </a:r>
          </a:p>
        </p:txBody>
      </p:sp>
      <p:pic>
        <p:nvPicPr>
          <p:cNvPr id="79897" name="Picture 18" descr="van-der-Waals-2"/>
          <p:cNvPicPr>
            <a:picLocks noChangeAspect="1" noChangeArrowheads="1"/>
          </p:cNvPicPr>
          <p:nvPr/>
        </p:nvPicPr>
        <p:blipFill>
          <a:blip r:embed="rId5"/>
          <a:srcRect/>
          <a:stretch>
            <a:fillRect/>
          </a:stretch>
        </p:blipFill>
        <p:spPr bwMode="auto">
          <a:xfrm>
            <a:off x="7696200" y="1676400"/>
            <a:ext cx="2486025" cy="3848100"/>
          </a:xfrm>
          <a:prstGeom prst="rect">
            <a:avLst/>
          </a:prstGeom>
          <a:noFill/>
          <a:ln w="9525">
            <a:noFill/>
            <a:miter lim="800000"/>
            <a:headEnd/>
            <a:tailEnd/>
          </a:ln>
        </p:spPr>
      </p:pic>
      <p:sp>
        <p:nvSpPr>
          <p:cNvPr id="79898" name="Text Box 19"/>
          <p:cNvSpPr txBox="1">
            <a:spLocks noChangeArrowheads="1"/>
          </p:cNvSpPr>
          <p:nvPr/>
        </p:nvSpPr>
        <p:spPr bwMode="auto">
          <a:xfrm>
            <a:off x="7105650" y="5486400"/>
            <a:ext cx="3562350" cy="1190625"/>
          </a:xfrm>
          <a:prstGeom prst="rect">
            <a:avLst/>
          </a:prstGeom>
          <a:noFill/>
          <a:ln w="9525">
            <a:noFill/>
            <a:miter lim="800000"/>
            <a:headEnd/>
            <a:tailEnd/>
          </a:ln>
        </p:spPr>
        <p:txBody>
          <a:bodyPr wrap="none">
            <a:spAutoFit/>
          </a:bodyPr>
          <a:lstStyle/>
          <a:p>
            <a:pPr algn="ctr"/>
            <a:r>
              <a:rPr lang="en-US" altLang="en-US" b="1">
                <a:solidFill>
                  <a:srgbClr val="0000FF"/>
                </a:solidFill>
                <a:latin typeface="Times New Roman" pitchFamily="18" charset="0"/>
                <a:ea typeface="MS PGothic" pitchFamily="34" charset="-128"/>
              </a:rPr>
              <a:t>Johannes Diderik van der Waals</a:t>
            </a:r>
          </a:p>
          <a:p>
            <a:pPr algn="ctr"/>
            <a:r>
              <a:rPr lang="en-US" altLang="en-US" b="1">
                <a:latin typeface="Times New Roman" pitchFamily="18" charset="0"/>
                <a:ea typeface="MS PGothic" pitchFamily="34" charset="-128"/>
              </a:rPr>
              <a:t>Mathematician &amp; Physicist</a:t>
            </a:r>
          </a:p>
          <a:p>
            <a:pPr algn="ctr"/>
            <a:r>
              <a:rPr lang="en-US" altLang="en-US">
                <a:latin typeface="Times New Roman" pitchFamily="18" charset="0"/>
                <a:ea typeface="MS PGothic" pitchFamily="34" charset="-128"/>
              </a:rPr>
              <a:t>Leyden, The Netherlands</a:t>
            </a:r>
          </a:p>
          <a:p>
            <a:pPr algn="ctr"/>
            <a:r>
              <a:rPr lang="en-US" altLang="en-US" i="1">
                <a:latin typeface="Times New Roman" pitchFamily="18" charset="0"/>
                <a:ea typeface="MS PGothic" pitchFamily="34" charset="-128"/>
              </a:rPr>
              <a:t>November 23, 1837 – March 8, 1923</a:t>
            </a:r>
            <a:endParaRPr lang="en-US" altLang="en-US" i="1">
              <a:solidFill>
                <a:srgbClr val="CC0000"/>
              </a:solidFill>
              <a:latin typeface="Times New Roman" pitchFamily="18" charset="0"/>
              <a:ea typeface="MS PGothic"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C:\chris\Teaching\Chem 204\Atkins figures\GIF\01_14.gif"/>
          <p:cNvPicPr>
            <a:picLocks noChangeAspect="1" noChangeArrowheads="1"/>
          </p:cNvPicPr>
          <p:nvPr/>
        </p:nvPicPr>
        <p:blipFill>
          <a:blip r:embed="rId3" r:link="rId4"/>
          <a:srcRect/>
          <a:stretch>
            <a:fillRect/>
          </a:stretch>
        </p:blipFill>
        <p:spPr bwMode="auto">
          <a:xfrm>
            <a:off x="1828800" y="304800"/>
            <a:ext cx="3476625" cy="6324600"/>
          </a:xfrm>
          <a:prstGeom prst="rect">
            <a:avLst/>
          </a:prstGeom>
          <a:noFill/>
          <a:ln w="9525">
            <a:noFill/>
            <a:miter lim="800000"/>
            <a:headEnd/>
            <a:tailEnd/>
          </a:ln>
        </p:spPr>
      </p:pic>
      <p:sp>
        <p:nvSpPr>
          <p:cNvPr id="209922" name="Text Box 3"/>
          <p:cNvSpPr txBox="1">
            <a:spLocks noChangeArrowheads="1"/>
          </p:cNvSpPr>
          <p:nvPr/>
        </p:nvSpPr>
        <p:spPr bwMode="auto">
          <a:xfrm>
            <a:off x="6096000" y="495300"/>
            <a:ext cx="4419600" cy="5262563"/>
          </a:xfrm>
          <a:prstGeom prst="rect">
            <a:avLst/>
          </a:prstGeom>
          <a:noFill/>
          <a:ln w="9525">
            <a:noFill/>
            <a:miter lim="800000"/>
            <a:headEnd/>
            <a:tailEnd/>
          </a:ln>
        </p:spPr>
        <p:txBody>
          <a:bodyPr>
            <a:spAutoFit/>
          </a:bodyPr>
          <a:lstStyle/>
          <a:p>
            <a:pPr algn="ctr">
              <a:lnSpc>
                <a:spcPct val="120000"/>
              </a:lnSpc>
              <a:spcBef>
                <a:spcPct val="50000"/>
              </a:spcBef>
            </a:pPr>
            <a:r>
              <a:rPr lang="en-US" altLang="en-US" sz="3200" b="1" u="sng">
                <a:solidFill>
                  <a:srgbClr val="FF0000"/>
                </a:solidFill>
                <a:latin typeface="Times New Roman" pitchFamily="18" charset="0"/>
                <a:ea typeface="MS PGothic" pitchFamily="34" charset="-128"/>
                <a:cs typeface="Times New Roman" pitchFamily="18" charset="0"/>
              </a:rPr>
              <a:t>Compressibility Factor</a:t>
            </a:r>
            <a:r>
              <a:rPr lang="en-US" altLang="en-US" sz="3200">
                <a:latin typeface="Times New Roman" pitchFamily="18" charset="0"/>
                <a:ea typeface="MS PGothic" pitchFamily="34" charset="-128"/>
                <a:cs typeface="Times New Roman" pitchFamily="18" charset="0"/>
              </a:rPr>
              <a:t> </a:t>
            </a:r>
            <a:r>
              <a:rPr lang="en-US" altLang="en-US" sz="2800">
                <a:latin typeface="Times New Roman" pitchFamily="18" charset="0"/>
                <a:ea typeface="MS PGothic" pitchFamily="34" charset="-128"/>
                <a:cs typeface="Times New Roman" pitchFamily="18" charset="0"/>
              </a:rPr>
              <a:t>The most useful way of displaying this new law for real molecules is to plot the compressibility factor,</a:t>
            </a:r>
            <a:r>
              <a:rPr lang="en-US" altLang="en-US" sz="2800">
                <a:solidFill>
                  <a:srgbClr val="FF5050"/>
                </a:solidFill>
                <a:latin typeface="Times New Roman" pitchFamily="18" charset="0"/>
                <a:ea typeface="MS PGothic" pitchFamily="34" charset="-128"/>
                <a:cs typeface="Times New Roman" pitchFamily="18" charset="0"/>
              </a:rPr>
              <a:t> </a:t>
            </a:r>
            <a:r>
              <a:rPr lang="en-US" altLang="en-US" sz="2800" b="1">
                <a:solidFill>
                  <a:srgbClr val="FF0000"/>
                </a:solidFill>
                <a:latin typeface="Times New Roman" pitchFamily="18" charset="0"/>
                <a:ea typeface="MS PGothic" pitchFamily="34" charset="-128"/>
                <a:cs typeface="Times New Roman" pitchFamily="18" charset="0"/>
              </a:rPr>
              <a:t>Z</a:t>
            </a:r>
            <a:r>
              <a:rPr lang="en-US" altLang="en-US" sz="2800">
                <a:latin typeface="Times New Roman" pitchFamily="18" charset="0"/>
                <a:ea typeface="MS PGothic" pitchFamily="34" charset="-128"/>
                <a:cs typeface="Times New Roman" pitchFamily="18" charset="0"/>
              </a:rPr>
              <a:t> :</a:t>
            </a:r>
          </a:p>
          <a:p>
            <a:pPr algn="ctr">
              <a:lnSpc>
                <a:spcPct val="120000"/>
              </a:lnSpc>
              <a:spcBef>
                <a:spcPct val="50000"/>
              </a:spcBef>
            </a:pPr>
            <a:r>
              <a:rPr lang="en-US" altLang="en-US" sz="2800">
                <a:latin typeface="Times New Roman" pitchFamily="18" charset="0"/>
                <a:ea typeface="MS PGothic" pitchFamily="34" charset="-128"/>
                <a:cs typeface="Times New Roman" pitchFamily="18" charset="0"/>
              </a:rPr>
              <a:t>For </a:t>
            </a:r>
            <a:r>
              <a:rPr lang="en-US" altLang="en-US" sz="2800" b="1">
                <a:solidFill>
                  <a:srgbClr val="FF3300"/>
                </a:solidFill>
                <a:latin typeface="Times New Roman" pitchFamily="18" charset="0"/>
                <a:ea typeface="MS PGothic" pitchFamily="34" charset="-128"/>
                <a:cs typeface="Times New Roman" pitchFamily="18" charset="0"/>
              </a:rPr>
              <a:t>n = 1</a:t>
            </a:r>
            <a:r>
              <a:rPr lang="en-US" altLang="en-US" sz="2800">
                <a:latin typeface="Times New Roman" pitchFamily="18" charset="0"/>
                <a:ea typeface="MS PGothic" pitchFamily="34" charset="-128"/>
                <a:cs typeface="Times New Roman" pitchFamily="18" charset="0"/>
              </a:rPr>
              <a:t> </a:t>
            </a:r>
          </a:p>
          <a:p>
            <a:pPr algn="ctr">
              <a:lnSpc>
                <a:spcPct val="120000"/>
              </a:lnSpc>
              <a:spcBef>
                <a:spcPct val="50000"/>
              </a:spcBef>
            </a:pPr>
            <a:r>
              <a:rPr lang="en-US" altLang="en-US" sz="2800">
                <a:latin typeface="Times New Roman" pitchFamily="18" charset="0"/>
                <a:ea typeface="MS PGothic" pitchFamily="34" charset="-128"/>
                <a:cs typeface="Times New Roman" pitchFamily="18" charset="0"/>
              </a:rPr>
              <a:t> </a:t>
            </a:r>
            <a:r>
              <a:rPr lang="en-CA" altLang="en-US" sz="4000" b="1">
                <a:solidFill>
                  <a:srgbClr val="0000FF"/>
                </a:solidFill>
                <a:latin typeface="Times New Roman" pitchFamily="18" charset="0"/>
                <a:ea typeface="MS PGothic" pitchFamily="34" charset="-128"/>
                <a:cs typeface="Times New Roman" pitchFamily="18" charset="0"/>
              </a:rPr>
              <a:t>Z = PV /  RT </a:t>
            </a:r>
          </a:p>
          <a:p>
            <a:pPr algn="ctr">
              <a:lnSpc>
                <a:spcPct val="120000"/>
              </a:lnSpc>
              <a:spcBef>
                <a:spcPct val="50000"/>
              </a:spcBef>
            </a:pPr>
            <a:r>
              <a:rPr lang="en-CA" altLang="en-US" sz="2800" b="1">
                <a:solidFill>
                  <a:srgbClr val="FF0000"/>
                </a:solidFill>
                <a:latin typeface="Times New Roman" pitchFamily="18" charset="0"/>
                <a:ea typeface="MS PGothic" pitchFamily="34" charset="-128"/>
                <a:cs typeface="Times New Roman" pitchFamily="18" charset="0"/>
              </a:rPr>
              <a:t>Ideal Gas</a:t>
            </a:r>
            <a:r>
              <a:rPr lang="en-US" altLang="en-US" sz="2800" b="1">
                <a:solidFill>
                  <a:srgbClr val="FF0000"/>
                </a:solidFill>
                <a:latin typeface="Times New Roman" pitchFamily="18" charset="0"/>
                <a:ea typeface="MS PGothic" pitchFamily="34" charset="-128"/>
                <a:cs typeface="Times New Roman" pitchFamily="18" charset="0"/>
              </a:rPr>
              <a:t>es</a:t>
            </a:r>
            <a:r>
              <a:rPr lang="en-CA" altLang="en-US" sz="2800">
                <a:solidFill>
                  <a:srgbClr val="CC0000"/>
                </a:solidFill>
                <a:latin typeface="Times New Roman" pitchFamily="18" charset="0"/>
                <a:ea typeface="MS PGothic" pitchFamily="34" charset="-128"/>
                <a:cs typeface="Times New Roman" pitchFamily="18" charset="0"/>
              </a:rPr>
              <a:t> </a:t>
            </a:r>
            <a:r>
              <a:rPr lang="en-CA" altLang="en-US" sz="2800">
                <a:latin typeface="Times New Roman" pitchFamily="18" charset="0"/>
                <a:ea typeface="MS PGothic" pitchFamily="34" charset="-128"/>
                <a:cs typeface="Times New Roman" pitchFamily="18" charset="0"/>
              </a:rPr>
              <a:t>ha</a:t>
            </a:r>
            <a:r>
              <a:rPr lang="en-US" altLang="en-US" sz="2800">
                <a:latin typeface="Times New Roman" pitchFamily="18" charset="0"/>
                <a:ea typeface="MS PGothic" pitchFamily="34" charset="-128"/>
                <a:cs typeface="Times New Roman" pitchFamily="18" charset="0"/>
              </a:rPr>
              <a:t>ve</a:t>
            </a:r>
            <a:r>
              <a:rPr lang="en-US" altLang="en-US" sz="2800">
                <a:solidFill>
                  <a:srgbClr val="CC0000"/>
                </a:solidFill>
                <a:latin typeface="Times New Roman" pitchFamily="18" charset="0"/>
                <a:ea typeface="MS PGothic" pitchFamily="34" charset="-128"/>
                <a:cs typeface="Times New Roman" pitchFamily="18" charset="0"/>
              </a:rPr>
              <a:t> </a:t>
            </a:r>
            <a:r>
              <a:rPr lang="en-CA" altLang="en-US" sz="2800">
                <a:solidFill>
                  <a:srgbClr val="CC0000"/>
                </a:solidFill>
                <a:latin typeface="Times New Roman" pitchFamily="18" charset="0"/>
                <a:ea typeface="MS PGothic" pitchFamily="34" charset="-128"/>
                <a:cs typeface="Times New Roman" pitchFamily="18" charset="0"/>
              </a:rPr>
              <a:t>  </a:t>
            </a:r>
            <a:r>
              <a:rPr lang="en-CA" altLang="en-US" sz="2800" b="1">
                <a:solidFill>
                  <a:srgbClr val="FF0000"/>
                </a:solidFill>
                <a:latin typeface="Times New Roman" pitchFamily="18" charset="0"/>
                <a:ea typeface="MS PGothic" pitchFamily="34" charset="-128"/>
                <a:cs typeface="Times New Roman" pitchFamily="18" charset="0"/>
              </a:rPr>
              <a:t>Z = 1</a:t>
            </a:r>
            <a:r>
              <a:rPr lang="en-CA" altLang="en-US" sz="2800">
                <a:solidFill>
                  <a:srgbClr val="CC0000"/>
                </a:solidFill>
                <a:latin typeface="Times New Roman" pitchFamily="18" charset="0"/>
                <a:ea typeface="MS PGothic" pitchFamily="34" charset="-128"/>
                <a:cs typeface="Times New Roman" pitchFamily="18"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a:t>Qualitative descriptions of gases</a:t>
            </a:r>
          </a:p>
        </p:txBody>
      </p:sp>
      <p:sp>
        <p:nvSpPr>
          <p:cNvPr id="3" name="Content Placeholder 2"/>
          <p:cNvSpPr>
            <a:spLocks noGrp="1"/>
          </p:cNvSpPr>
          <p:nvPr>
            <p:ph idx="1"/>
          </p:nvPr>
        </p:nvSpPr>
        <p:spPr/>
        <p:txBody>
          <a:bodyPr rtlCol="0">
            <a:noAutofit/>
          </a:bodyPr>
          <a:lstStyle/>
          <a:p>
            <a:pPr eaLnBrk="1" fontAlgn="auto" hangingPunct="1">
              <a:spcAft>
                <a:spcPts val="0"/>
              </a:spcAft>
              <a:buFont typeface="Wingdings 3" charset="2"/>
              <a:buChar char=""/>
              <a:defRPr/>
            </a:pPr>
            <a:r>
              <a:rPr lang="en-US" sz="3200" dirty="0">
                <a:solidFill>
                  <a:schemeClr val="tx1">
                    <a:lumMod val="75000"/>
                    <a:lumOff val="25000"/>
                  </a:schemeClr>
                </a:solidFill>
              </a:rPr>
              <a:t>To fully describe the state/condition of a gas, you need to use 4 measurable quantities:</a:t>
            </a:r>
          </a:p>
          <a:p>
            <a:pPr marL="514350" indent="-514350" eaLnBrk="1" fontAlgn="auto" hangingPunct="1">
              <a:spcAft>
                <a:spcPts val="0"/>
              </a:spcAft>
              <a:buFont typeface="+mj-lt"/>
              <a:buAutoNum type="arabicPeriod"/>
              <a:defRPr/>
            </a:pPr>
            <a:r>
              <a:rPr lang="en-US" sz="3200" dirty="0">
                <a:solidFill>
                  <a:schemeClr val="tx1">
                    <a:lumMod val="75000"/>
                    <a:lumOff val="25000"/>
                  </a:schemeClr>
                </a:solidFill>
              </a:rPr>
              <a:t>Volume</a:t>
            </a:r>
          </a:p>
          <a:p>
            <a:pPr marL="514350" indent="-514350" eaLnBrk="1" fontAlgn="auto" hangingPunct="1">
              <a:spcAft>
                <a:spcPts val="0"/>
              </a:spcAft>
              <a:buFont typeface="+mj-lt"/>
              <a:buAutoNum type="arabicPeriod"/>
              <a:defRPr/>
            </a:pPr>
            <a:r>
              <a:rPr lang="en-US" sz="3200" dirty="0">
                <a:solidFill>
                  <a:schemeClr val="tx1">
                    <a:lumMod val="75000"/>
                    <a:lumOff val="25000"/>
                  </a:schemeClr>
                </a:solidFill>
              </a:rPr>
              <a:t>Pressure</a:t>
            </a:r>
          </a:p>
          <a:p>
            <a:pPr marL="514350" indent="-514350" eaLnBrk="1" fontAlgn="auto" hangingPunct="1">
              <a:spcAft>
                <a:spcPts val="0"/>
              </a:spcAft>
              <a:buFont typeface="+mj-lt"/>
              <a:buAutoNum type="arabicPeriod"/>
              <a:defRPr/>
            </a:pPr>
            <a:r>
              <a:rPr lang="en-US" sz="3200" dirty="0">
                <a:solidFill>
                  <a:schemeClr val="tx1">
                    <a:lumMod val="75000"/>
                    <a:lumOff val="25000"/>
                  </a:schemeClr>
                </a:solidFill>
              </a:rPr>
              <a:t>Temperature</a:t>
            </a:r>
          </a:p>
          <a:p>
            <a:pPr marL="514350" indent="-514350" eaLnBrk="1" fontAlgn="auto" hangingPunct="1">
              <a:spcAft>
                <a:spcPts val="0"/>
              </a:spcAft>
              <a:buFont typeface="+mj-lt"/>
              <a:buAutoNum type="arabicPeriod"/>
              <a:defRPr/>
            </a:pPr>
            <a:r>
              <a:rPr lang="en-US" sz="3200" dirty="0">
                <a:solidFill>
                  <a:schemeClr val="tx1">
                    <a:lumMod val="75000"/>
                    <a:lumOff val="25000"/>
                  </a:schemeClr>
                </a:solidFill>
              </a:rPr>
              <a:t>Number of molecules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a:t>Some Trends to be aware of:</a:t>
            </a:r>
          </a:p>
        </p:txBody>
      </p:sp>
      <p:sp>
        <p:nvSpPr>
          <p:cNvPr id="87042" name="Content Placeholder 2"/>
          <p:cNvSpPr>
            <a:spLocks noGrp="1"/>
          </p:cNvSpPr>
          <p:nvPr>
            <p:ph idx="1"/>
          </p:nvPr>
        </p:nvSpPr>
        <p:spPr/>
        <p:txBody>
          <a:bodyPr/>
          <a:lstStyle/>
          <a:p>
            <a:pPr eaLnBrk="1" hangingPunct="1"/>
            <a:r>
              <a:rPr lang="en-US"/>
              <a:t> </a:t>
            </a:r>
            <a:r>
              <a:rPr lang="en-US" sz="2800"/>
              <a:t>At a </a:t>
            </a:r>
            <a:r>
              <a:rPr lang="en-US" sz="2800">
                <a:solidFill>
                  <a:srgbClr val="FF0000"/>
                </a:solidFill>
              </a:rPr>
              <a:t>constant temperature</a:t>
            </a:r>
            <a:r>
              <a:rPr lang="en-US" sz="2800"/>
              <a:t>, the </a:t>
            </a:r>
            <a:r>
              <a:rPr lang="en-US" sz="2800">
                <a:solidFill>
                  <a:srgbClr val="FF0000"/>
                </a:solidFill>
              </a:rPr>
              <a:t>pressure</a:t>
            </a:r>
            <a:r>
              <a:rPr lang="en-US" sz="2800"/>
              <a:t> a gas exerts </a:t>
            </a:r>
            <a:r>
              <a:rPr lang="en-US" sz="2800">
                <a:solidFill>
                  <a:srgbClr val="FF0000"/>
                </a:solidFill>
              </a:rPr>
              <a:t>and</a:t>
            </a:r>
            <a:r>
              <a:rPr lang="en-US" sz="2800"/>
              <a:t> the </a:t>
            </a:r>
            <a:r>
              <a:rPr lang="en-US" sz="2800">
                <a:solidFill>
                  <a:srgbClr val="FF0000"/>
                </a:solidFill>
              </a:rPr>
              <a:t>volume</a:t>
            </a:r>
            <a:r>
              <a:rPr lang="en-US" sz="2800"/>
              <a:t> of a gas  </a:t>
            </a:r>
            <a:r>
              <a:rPr lang="en-US" sz="2800">
                <a:solidFill>
                  <a:srgbClr val="FF0000"/>
                </a:solidFill>
              </a:rPr>
              <a:t>Decrease</a:t>
            </a:r>
          </a:p>
          <a:p>
            <a:pPr eaLnBrk="1" hangingPunct="1"/>
            <a:r>
              <a:rPr lang="en-US" sz="2800"/>
              <a:t>At a </a:t>
            </a:r>
            <a:r>
              <a:rPr lang="en-US" sz="2800">
                <a:solidFill>
                  <a:srgbClr val="FF0000"/>
                </a:solidFill>
              </a:rPr>
              <a:t>constant pressure</a:t>
            </a:r>
            <a:r>
              <a:rPr lang="en-US" sz="2800"/>
              <a:t>, the </a:t>
            </a:r>
            <a:r>
              <a:rPr lang="en-US" sz="2800">
                <a:solidFill>
                  <a:srgbClr val="FF0000"/>
                </a:solidFill>
              </a:rPr>
              <a:t>volume </a:t>
            </a:r>
            <a:r>
              <a:rPr lang="en-US" sz="2800"/>
              <a:t>of a gas  </a:t>
            </a:r>
            <a:r>
              <a:rPr lang="en-US" sz="2800">
                <a:solidFill>
                  <a:srgbClr val="FF0000"/>
                </a:solidFill>
              </a:rPr>
              <a:t>increases</a:t>
            </a:r>
            <a:r>
              <a:rPr lang="en-US" sz="2800"/>
              <a:t> as the t</a:t>
            </a:r>
            <a:r>
              <a:rPr lang="en-US" sz="2800">
                <a:solidFill>
                  <a:srgbClr val="FF0000"/>
                </a:solidFill>
              </a:rPr>
              <a:t>emperature</a:t>
            </a:r>
            <a:r>
              <a:rPr lang="en-US" sz="2800"/>
              <a:t> of the gas </a:t>
            </a:r>
            <a:r>
              <a:rPr lang="en-US" sz="2800">
                <a:solidFill>
                  <a:srgbClr val="FF0000"/>
                </a:solidFill>
              </a:rPr>
              <a:t>increases</a:t>
            </a:r>
          </a:p>
          <a:p>
            <a:pPr eaLnBrk="1" hangingPunct="1"/>
            <a:endParaRPr lang="en-US" sz="2800"/>
          </a:p>
          <a:p>
            <a:pPr eaLnBrk="1" hangingPunct="1"/>
            <a:r>
              <a:rPr lang="en-US" sz="2800"/>
              <a:t>At a </a:t>
            </a:r>
            <a:r>
              <a:rPr lang="en-US" sz="2800">
                <a:solidFill>
                  <a:srgbClr val="FF0000"/>
                </a:solidFill>
              </a:rPr>
              <a:t>constant volume</a:t>
            </a:r>
            <a:r>
              <a:rPr lang="en-US" sz="2800"/>
              <a:t>, the </a:t>
            </a:r>
            <a:r>
              <a:rPr lang="en-US" sz="2800">
                <a:solidFill>
                  <a:srgbClr val="FF0000"/>
                </a:solidFill>
              </a:rPr>
              <a:t>pressure increases </a:t>
            </a:r>
            <a:r>
              <a:rPr lang="en-US" sz="2800"/>
              <a:t>as </a:t>
            </a:r>
            <a:r>
              <a:rPr lang="en-US" sz="2800">
                <a:solidFill>
                  <a:srgbClr val="FF0000"/>
                </a:solidFill>
              </a:rPr>
              <a:t>temperature increases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sz="5400"/>
              <a:t>Gas Laws</a:t>
            </a:r>
          </a:p>
        </p:txBody>
      </p:sp>
      <p:sp>
        <p:nvSpPr>
          <p:cNvPr id="88066" name="Content Placeholder 2"/>
          <p:cNvSpPr>
            <a:spLocks noGrp="1"/>
          </p:cNvSpPr>
          <p:nvPr>
            <p:ph idx="1"/>
          </p:nvPr>
        </p:nvSpPr>
        <p:spPr>
          <a:xfrm>
            <a:off x="677863" y="2160588"/>
            <a:ext cx="6567487" cy="3881437"/>
          </a:xfrm>
        </p:spPr>
        <p:txBody>
          <a:bodyPr/>
          <a:lstStyle/>
          <a:p>
            <a:pPr eaLnBrk="1" hangingPunct="1"/>
            <a:r>
              <a:rPr lang="en-US" sz="3200"/>
              <a:t>The mathematical relationship between the volume, pressure, temperature and quantity of a gas</a:t>
            </a:r>
          </a:p>
        </p:txBody>
      </p:sp>
      <p:pic>
        <p:nvPicPr>
          <p:cNvPr id="88067" name="Picture 3"/>
          <p:cNvPicPr>
            <a:picLocks noChangeAspect="1"/>
          </p:cNvPicPr>
          <p:nvPr/>
        </p:nvPicPr>
        <p:blipFill>
          <a:blip r:embed="rId2"/>
          <a:srcRect/>
          <a:stretch>
            <a:fillRect/>
          </a:stretch>
        </p:blipFill>
        <p:spPr bwMode="auto">
          <a:xfrm>
            <a:off x="6927850" y="0"/>
            <a:ext cx="5402263" cy="61928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Text Box 13"/>
          <p:cNvSpPr txBox="1">
            <a:spLocks noChangeArrowheads="1"/>
          </p:cNvSpPr>
          <p:nvPr/>
        </p:nvSpPr>
        <p:spPr bwMode="auto">
          <a:xfrm>
            <a:off x="2547938" y="3476625"/>
            <a:ext cx="2522537" cy="457200"/>
          </a:xfrm>
          <a:prstGeom prst="rect">
            <a:avLst/>
          </a:prstGeom>
          <a:noFill/>
          <a:ln w="9525">
            <a:noFill/>
            <a:miter lim="800000"/>
            <a:headEnd/>
            <a:tailEnd/>
          </a:ln>
        </p:spPr>
        <p:txBody>
          <a:bodyPr wrap="none">
            <a:spAutoFit/>
          </a:bodyPr>
          <a:lstStyle/>
          <a:p>
            <a:pPr algn="ctr"/>
            <a:r>
              <a:rPr lang="en-US" altLang="en-US" sz="2400" u="sng">
                <a:solidFill>
                  <a:srgbClr val="000000"/>
                </a:solidFill>
              </a:rPr>
              <a:t>Units of Pressure</a:t>
            </a:r>
          </a:p>
        </p:txBody>
      </p:sp>
      <p:sp>
        <p:nvSpPr>
          <p:cNvPr id="7182" name="Text Box 14"/>
          <p:cNvSpPr txBox="1">
            <a:spLocks noChangeArrowheads="1"/>
          </p:cNvSpPr>
          <p:nvPr/>
        </p:nvSpPr>
        <p:spPr bwMode="auto">
          <a:xfrm>
            <a:off x="1676400" y="4086225"/>
            <a:ext cx="4267200" cy="1570038"/>
          </a:xfrm>
          <a:prstGeom prst="rect">
            <a:avLst/>
          </a:prstGeom>
          <a:noFill/>
          <a:ln w="9525">
            <a:noFill/>
            <a:miter lim="800000"/>
            <a:headEnd/>
            <a:tailEnd/>
          </a:ln>
        </p:spPr>
        <p:txBody>
          <a:bodyPr>
            <a:spAutoFit/>
          </a:bodyPr>
          <a:lstStyle/>
          <a:p>
            <a:pPr>
              <a:spcBef>
                <a:spcPct val="50000"/>
              </a:spcBef>
            </a:pPr>
            <a:r>
              <a:rPr lang="en-US" altLang="en-US" sz="2400">
                <a:solidFill>
                  <a:srgbClr val="000000"/>
                </a:solidFill>
              </a:rPr>
              <a:t>1 pascal (Pa) = 1 N/m</a:t>
            </a:r>
            <a:r>
              <a:rPr lang="en-US" altLang="en-US" sz="2400" baseline="30000">
                <a:solidFill>
                  <a:srgbClr val="000000"/>
                </a:solidFill>
              </a:rPr>
              <a:t>2</a:t>
            </a:r>
            <a:endParaRPr lang="en-US" altLang="en-US" sz="2400">
              <a:solidFill>
                <a:srgbClr val="000000"/>
              </a:solidFill>
            </a:endParaRPr>
          </a:p>
          <a:p>
            <a:pPr>
              <a:spcBef>
                <a:spcPct val="50000"/>
              </a:spcBef>
            </a:pPr>
            <a:r>
              <a:rPr lang="en-US" altLang="en-US" sz="2400">
                <a:solidFill>
                  <a:srgbClr val="000000"/>
                </a:solidFill>
              </a:rPr>
              <a:t>1 atm = 760 mmHg = 760 torr</a:t>
            </a:r>
          </a:p>
          <a:p>
            <a:pPr>
              <a:spcBef>
                <a:spcPct val="50000"/>
              </a:spcBef>
            </a:pPr>
            <a:r>
              <a:rPr lang="en-US" altLang="en-US" sz="2400">
                <a:solidFill>
                  <a:srgbClr val="000000"/>
                </a:solidFill>
              </a:rPr>
              <a:t>1 atm = 101,325 Pa</a:t>
            </a:r>
          </a:p>
        </p:txBody>
      </p:sp>
      <p:grpSp>
        <p:nvGrpSpPr>
          <p:cNvPr id="89091" name="Group 18"/>
          <p:cNvGrpSpPr>
            <a:grpSpLocks/>
          </p:cNvGrpSpPr>
          <p:nvPr/>
        </p:nvGrpSpPr>
        <p:grpSpPr bwMode="auto">
          <a:xfrm>
            <a:off x="6524625" y="381000"/>
            <a:ext cx="3838575" cy="6248400"/>
            <a:chOff x="3150" y="240"/>
            <a:chExt cx="2418" cy="3936"/>
          </a:xfrm>
        </p:grpSpPr>
        <p:pic>
          <p:nvPicPr>
            <p:cNvPr id="89103" name="Picture 12" descr="C:\Chang Powerpoint\Figures\cng7ch05\cha56011_0503.jpeg"/>
            <p:cNvPicPr>
              <a:picLocks noChangeAspect="1" noChangeArrowheads="1"/>
            </p:cNvPicPr>
            <p:nvPr/>
          </p:nvPicPr>
          <p:blipFill>
            <a:blip r:embed="rId2"/>
            <a:srcRect/>
            <a:stretch>
              <a:fillRect/>
            </a:stretch>
          </p:blipFill>
          <p:spPr bwMode="auto">
            <a:xfrm>
              <a:off x="3150" y="240"/>
              <a:ext cx="2418" cy="3648"/>
            </a:xfrm>
            <a:prstGeom prst="rect">
              <a:avLst/>
            </a:prstGeom>
            <a:noFill/>
            <a:ln w="9525">
              <a:noFill/>
              <a:miter lim="800000"/>
              <a:headEnd/>
              <a:tailEnd/>
            </a:ln>
          </p:spPr>
        </p:pic>
        <p:sp>
          <p:nvSpPr>
            <p:cNvPr id="89104" name="Text Box 17"/>
            <p:cNvSpPr txBox="1">
              <a:spLocks noChangeArrowheads="1"/>
            </p:cNvSpPr>
            <p:nvPr/>
          </p:nvSpPr>
          <p:spPr bwMode="auto">
            <a:xfrm>
              <a:off x="3712" y="3888"/>
              <a:ext cx="1013" cy="288"/>
            </a:xfrm>
            <a:prstGeom prst="rect">
              <a:avLst/>
            </a:prstGeom>
            <a:noFill/>
            <a:ln w="9525">
              <a:noFill/>
              <a:miter lim="800000"/>
              <a:headEnd/>
              <a:tailEnd/>
            </a:ln>
          </p:spPr>
          <p:txBody>
            <a:bodyPr wrap="none">
              <a:spAutoFit/>
            </a:bodyPr>
            <a:lstStyle/>
            <a:p>
              <a:pPr algn="ctr"/>
              <a:r>
                <a:rPr lang="en-US" altLang="en-US" sz="2400">
                  <a:solidFill>
                    <a:srgbClr val="000000"/>
                  </a:solidFill>
                </a:rPr>
                <a:t>Barometer</a:t>
              </a:r>
            </a:p>
          </p:txBody>
        </p:sp>
      </p:grpSp>
      <p:sp>
        <p:nvSpPr>
          <p:cNvPr id="89092" name="Text Box 8"/>
          <p:cNvSpPr txBox="1">
            <a:spLocks noChangeArrowheads="1"/>
          </p:cNvSpPr>
          <p:nvPr/>
        </p:nvSpPr>
        <p:spPr bwMode="auto">
          <a:xfrm>
            <a:off x="2105025" y="1906588"/>
            <a:ext cx="2014538" cy="519112"/>
          </a:xfrm>
          <a:prstGeom prst="rect">
            <a:avLst/>
          </a:prstGeom>
          <a:noFill/>
          <a:ln w="9525">
            <a:noFill/>
            <a:miter lim="800000"/>
            <a:headEnd/>
            <a:tailEnd/>
          </a:ln>
        </p:spPr>
        <p:txBody>
          <a:bodyPr wrap="none">
            <a:spAutoFit/>
          </a:bodyPr>
          <a:lstStyle/>
          <a:p>
            <a:r>
              <a:rPr lang="en-US" altLang="en-US" sz="2800">
                <a:solidFill>
                  <a:srgbClr val="000000"/>
                </a:solidFill>
              </a:rPr>
              <a:t>Pressure = </a:t>
            </a:r>
          </a:p>
        </p:txBody>
      </p:sp>
      <p:grpSp>
        <p:nvGrpSpPr>
          <p:cNvPr id="7195" name="Group 27"/>
          <p:cNvGrpSpPr>
            <a:grpSpLocks/>
          </p:cNvGrpSpPr>
          <p:nvPr/>
        </p:nvGrpSpPr>
        <p:grpSpPr bwMode="auto">
          <a:xfrm>
            <a:off x="4086225" y="285750"/>
            <a:ext cx="2586038" cy="2457450"/>
            <a:chOff x="1614" y="180"/>
            <a:chExt cx="1629" cy="1548"/>
          </a:xfrm>
        </p:grpSpPr>
        <p:pic>
          <p:nvPicPr>
            <p:cNvPr id="89094" name="Picture 23" descr="D:\mhp\Common\MSShared\Clipart\std4prem\std4dir5\BS00936_.wmf"/>
            <p:cNvPicPr>
              <a:picLocks noChangeAspect="1" noChangeArrowheads="1"/>
            </p:cNvPicPr>
            <p:nvPr/>
          </p:nvPicPr>
          <p:blipFill>
            <a:blip r:embed="rId3"/>
            <a:srcRect l="26614" t="26360" r="34804" b="23723"/>
            <a:stretch>
              <a:fillRect/>
            </a:stretch>
          </p:blipFill>
          <p:spPr bwMode="auto">
            <a:xfrm>
              <a:off x="2515" y="180"/>
              <a:ext cx="728" cy="732"/>
            </a:xfrm>
            <a:prstGeom prst="rect">
              <a:avLst/>
            </a:prstGeom>
            <a:noFill/>
            <a:ln w="9525">
              <a:noFill/>
              <a:miter lim="800000"/>
              <a:headEnd/>
              <a:tailEnd/>
            </a:ln>
          </p:spPr>
        </p:pic>
        <p:grpSp>
          <p:nvGrpSpPr>
            <p:cNvPr id="89095" name="Group 26"/>
            <p:cNvGrpSpPr>
              <a:grpSpLocks/>
            </p:cNvGrpSpPr>
            <p:nvPr/>
          </p:nvGrpSpPr>
          <p:grpSpPr bwMode="auto">
            <a:xfrm>
              <a:off x="1614" y="864"/>
              <a:ext cx="1506" cy="864"/>
              <a:chOff x="1614" y="864"/>
              <a:chExt cx="1506" cy="864"/>
            </a:xfrm>
          </p:grpSpPr>
          <p:grpSp>
            <p:nvGrpSpPr>
              <p:cNvPr id="89096" name="Group 11"/>
              <p:cNvGrpSpPr>
                <a:grpSpLocks/>
              </p:cNvGrpSpPr>
              <p:nvPr/>
            </p:nvGrpSpPr>
            <p:grpSpPr bwMode="auto">
              <a:xfrm>
                <a:off x="1614" y="1070"/>
                <a:ext cx="690" cy="562"/>
                <a:chOff x="1488" y="1110"/>
                <a:chExt cx="690" cy="562"/>
              </a:xfrm>
            </p:grpSpPr>
            <p:sp>
              <p:nvSpPr>
                <p:cNvPr id="89100" name="Text Box 5"/>
                <p:cNvSpPr txBox="1">
                  <a:spLocks noChangeArrowheads="1"/>
                </p:cNvSpPr>
                <p:nvPr/>
              </p:nvSpPr>
              <p:spPr bwMode="auto">
                <a:xfrm>
                  <a:off x="1488" y="1110"/>
                  <a:ext cx="690" cy="327"/>
                </a:xfrm>
                <a:prstGeom prst="rect">
                  <a:avLst/>
                </a:prstGeom>
                <a:noFill/>
                <a:ln w="9525">
                  <a:noFill/>
                  <a:miter lim="800000"/>
                  <a:headEnd/>
                  <a:tailEnd/>
                </a:ln>
              </p:spPr>
              <p:txBody>
                <a:bodyPr wrap="none">
                  <a:spAutoFit/>
                </a:bodyPr>
                <a:lstStyle/>
                <a:p>
                  <a:r>
                    <a:rPr lang="en-US" altLang="en-US" sz="2800">
                      <a:solidFill>
                        <a:srgbClr val="3333CC"/>
                      </a:solidFill>
                    </a:rPr>
                    <a:t>Force</a:t>
                  </a:r>
                </a:p>
              </p:txBody>
            </p:sp>
            <p:sp>
              <p:nvSpPr>
                <p:cNvPr id="89101" name="Text Box 6"/>
                <p:cNvSpPr txBox="1">
                  <a:spLocks noChangeArrowheads="1"/>
                </p:cNvSpPr>
                <p:nvPr/>
              </p:nvSpPr>
              <p:spPr bwMode="auto">
                <a:xfrm>
                  <a:off x="1523" y="1345"/>
                  <a:ext cx="590" cy="327"/>
                </a:xfrm>
                <a:prstGeom prst="rect">
                  <a:avLst/>
                </a:prstGeom>
                <a:noFill/>
                <a:ln w="9525">
                  <a:noFill/>
                  <a:miter lim="800000"/>
                  <a:headEnd/>
                  <a:tailEnd/>
                </a:ln>
              </p:spPr>
              <p:txBody>
                <a:bodyPr wrap="none">
                  <a:spAutoFit/>
                </a:bodyPr>
                <a:lstStyle/>
                <a:p>
                  <a:r>
                    <a:rPr lang="en-US" altLang="en-US" sz="2800">
                      <a:solidFill>
                        <a:srgbClr val="FF0000"/>
                      </a:solidFill>
                    </a:rPr>
                    <a:t>Area</a:t>
                  </a:r>
                </a:p>
              </p:txBody>
            </p:sp>
            <p:sp>
              <p:nvSpPr>
                <p:cNvPr id="89102" name="Line 9"/>
                <p:cNvSpPr>
                  <a:spLocks noChangeShapeType="1"/>
                </p:cNvSpPr>
                <p:nvPr/>
              </p:nvSpPr>
              <p:spPr bwMode="auto">
                <a:xfrm>
                  <a:off x="1506" y="1405"/>
                  <a:ext cx="624" cy="0"/>
                </a:xfrm>
                <a:prstGeom prst="line">
                  <a:avLst/>
                </a:prstGeom>
                <a:noFill/>
                <a:ln w="38100">
                  <a:solidFill>
                    <a:schemeClr val="tx1"/>
                  </a:solidFill>
                  <a:round/>
                  <a:headEnd/>
                  <a:tailEnd/>
                </a:ln>
              </p:spPr>
              <p:txBody>
                <a:bodyPr/>
                <a:lstStyle/>
                <a:p>
                  <a:endParaRPr lang="en-US"/>
                </a:p>
              </p:txBody>
            </p:sp>
          </p:grpSp>
          <p:grpSp>
            <p:nvGrpSpPr>
              <p:cNvPr id="89097" name="Group 25"/>
              <p:cNvGrpSpPr>
                <a:grpSpLocks/>
              </p:cNvGrpSpPr>
              <p:nvPr/>
            </p:nvGrpSpPr>
            <p:grpSpPr bwMode="auto">
              <a:xfrm>
                <a:off x="2640" y="864"/>
                <a:ext cx="480" cy="864"/>
                <a:chOff x="2640" y="864"/>
                <a:chExt cx="480" cy="864"/>
              </a:xfrm>
            </p:grpSpPr>
            <p:sp>
              <p:nvSpPr>
                <p:cNvPr id="89098" name="Oval 20"/>
                <p:cNvSpPr>
                  <a:spLocks noChangeArrowheads="1"/>
                </p:cNvSpPr>
                <p:nvPr/>
              </p:nvSpPr>
              <p:spPr bwMode="auto">
                <a:xfrm>
                  <a:off x="2640" y="1440"/>
                  <a:ext cx="480" cy="288"/>
                </a:xfrm>
                <a:prstGeom prst="ellipse">
                  <a:avLst/>
                </a:prstGeom>
                <a:solidFill>
                  <a:srgbClr val="FF0000"/>
                </a:solidFill>
                <a:ln w="9525">
                  <a:noFill/>
                  <a:round/>
                  <a:headEnd/>
                  <a:tailEnd/>
                </a:ln>
              </p:spPr>
              <p:txBody>
                <a:bodyPr wrap="none" anchor="ctr"/>
                <a:lstStyle/>
                <a:p>
                  <a:pPr algn="ctr"/>
                  <a:endParaRPr lang="en-US" sz="2800">
                    <a:solidFill>
                      <a:srgbClr val="000000"/>
                    </a:solidFill>
                  </a:endParaRPr>
                </a:p>
              </p:txBody>
            </p:sp>
            <p:sp>
              <p:nvSpPr>
                <p:cNvPr id="89099" name="Line 19"/>
                <p:cNvSpPr>
                  <a:spLocks noChangeShapeType="1"/>
                </p:cNvSpPr>
                <p:nvPr/>
              </p:nvSpPr>
              <p:spPr bwMode="auto">
                <a:xfrm>
                  <a:off x="2880" y="864"/>
                  <a:ext cx="0" cy="672"/>
                </a:xfrm>
                <a:prstGeom prst="line">
                  <a:avLst/>
                </a:prstGeom>
                <a:noFill/>
                <a:ln w="76200">
                  <a:solidFill>
                    <a:schemeClr val="tx1"/>
                  </a:solidFill>
                  <a:round/>
                  <a:headEnd/>
                  <a:tailEnd type="triangle" w="med" len="med"/>
                </a:ln>
              </p:spPr>
              <p:txBody>
                <a:bodyPr/>
                <a:lstStyle/>
                <a:p>
                  <a:endParaRPr lang="en-US"/>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81"/>
                                        </p:tgtEl>
                                        <p:attrNameLst>
                                          <p:attrName>style.visibility</p:attrName>
                                        </p:attrNameLst>
                                      </p:cBhvr>
                                      <p:to>
                                        <p:strVal val="visible"/>
                                      </p:to>
                                    </p:set>
                                    <p:anim calcmode="lin" valueType="num">
                                      <p:cBhvr additive="base">
                                        <p:cTn id="13" dur="500" fill="hold"/>
                                        <p:tgtEl>
                                          <p:spTgt spid="7181"/>
                                        </p:tgtEl>
                                        <p:attrNameLst>
                                          <p:attrName>ppt_x</p:attrName>
                                        </p:attrNameLst>
                                      </p:cBhvr>
                                      <p:tavLst>
                                        <p:tav tm="0">
                                          <p:val>
                                            <p:strVal val="0-#ppt_w/2"/>
                                          </p:val>
                                        </p:tav>
                                        <p:tav tm="100000">
                                          <p:val>
                                            <p:strVal val="#ppt_x"/>
                                          </p:val>
                                        </p:tav>
                                      </p:tavLst>
                                    </p:anim>
                                    <p:anim calcmode="lin" valueType="num">
                                      <p:cBhvr additive="base">
                                        <p:cTn id="14" dur="500" fill="hold"/>
                                        <p:tgtEl>
                                          <p:spTgt spid="718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82">
                                            <p:txEl>
                                              <p:pRg st="0" end="0"/>
                                            </p:txEl>
                                          </p:spTgt>
                                        </p:tgtEl>
                                        <p:attrNameLst>
                                          <p:attrName>style.visibility</p:attrName>
                                        </p:attrNameLst>
                                      </p:cBhvr>
                                      <p:to>
                                        <p:strVal val="visible"/>
                                      </p:to>
                                    </p:set>
                                    <p:anim calcmode="lin" valueType="num">
                                      <p:cBhvr additive="base">
                                        <p:cTn id="19" dur="500" fill="hold"/>
                                        <p:tgtEl>
                                          <p:spTgt spid="718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82">
                                            <p:txEl>
                                              <p:pRg st="1" end="1"/>
                                            </p:txEl>
                                          </p:spTgt>
                                        </p:tgtEl>
                                        <p:attrNameLst>
                                          <p:attrName>style.visibility</p:attrName>
                                        </p:attrNameLst>
                                      </p:cBhvr>
                                      <p:to>
                                        <p:strVal val="visible"/>
                                      </p:to>
                                    </p:set>
                                    <p:anim calcmode="lin" valueType="num">
                                      <p:cBhvr additive="base">
                                        <p:cTn id="25" dur="500" fill="hold"/>
                                        <p:tgtEl>
                                          <p:spTgt spid="7182">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82">
                                            <p:txEl>
                                              <p:pRg st="2" end="2"/>
                                            </p:txEl>
                                          </p:spTgt>
                                        </p:tgtEl>
                                        <p:attrNameLst>
                                          <p:attrName>style.visibility</p:attrName>
                                        </p:attrNameLst>
                                      </p:cBhvr>
                                      <p:to>
                                        <p:strVal val="visible"/>
                                      </p:to>
                                    </p:set>
                                    <p:anim calcmode="lin" valueType="num">
                                      <p:cBhvr additive="base">
                                        <p:cTn id="31" dur="500" fill="hold"/>
                                        <p:tgtEl>
                                          <p:spTgt spid="7182">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8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utoUpdateAnimBg="0"/>
      <p:bldP spid="718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altLang="en-US" u="sng">
                <a:solidFill>
                  <a:srgbClr val="000000"/>
                </a:solidFill>
                <a:latin typeface="Arial" charset="0"/>
              </a:rPr>
              <a:t>Units of Pressure</a:t>
            </a:r>
            <a:br>
              <a:rPr lang="en-US" altLang="en-US" u="sng">
                <a:solidFill>
                  <a:srgbClr val="000000"/>
                </a:solidFill>
                <a:latin typeface="Arial" charset="0"/>
              </a:rPr>
            </a:br>
            <a:endParaRPr lang="en-US"/>
          </a:p>
        </p:txBody>
      </p:sp>
      <p:sp>
        <p:nvSpPr>
          <p:cNvPr id="90114" name="Content Placeholder 2"/>
          <p:cNvSpPr>
            <a:spLocks noGrp="1"/>
          </p:cNvSpPr>
          <p:nvPr>
            <p:ph idx="1"/>
          </p:nvPr>
        </p:nvSpPr>
        <p:spPr/>
        <p:txBody>
          <a:bodyPr/>
          <a:lstStyle/>
          <a:p>
            <a:pPr eaLnBrk="1" hangingPunct="1"/>
            <a:r>
              <a:rPr lang="en-US" dirty="0"/>
              <a:t> </a:t>
            </a:r>
            <a:r>
              <a:rPr lang="en-US" sz="4000" dirty="0"/>
              <a:t>1atm = 760 mmHg or 760 torr</a:t>
            </a:r>
          </a:p>
          <a:p>
            <a:pPr eaLnBrk="1" hangingPunct="1"/>
            <a:r>
              <a:rPr lang="en-US" sz="4000" dirty="0"/>
              <a:t>1 atm = 101.325 </a:t>
            </a:r>
            <a:r>
              <a:rPr lang="en-US" sz="4000" dirty="0" err="1"/>
              <a:t>Kpa</a:t>
            </a:r>
            <a:endParaRPr lang="en-US" sz="4000" dirty="0"/>
          </a:p>
          <a:p>
            <a:pPr eaLnBrk="1" hangingPunct="1"/>
            <a:r>
              <a:rPr lang="en-US" sz="4000" dirty="0"/>
              <a:t>1 atm = 1.01325 x 10</a:t>
            </a:r>
            <a:r>
              <a:rPr lang="en-US" sz="4000" baseline="30000" dirty="0"/>
              <a:t>5</a:t>
            </a:r>
            <a:r>
              <a:rPr lang="en-US" sz="4000" dirty="0"/>
              <a:t> Pa </a:t>
            </a:r>
          </a:p>
          <a:p>
            <a:pPr eaLnBrk="1" hangingPunct="1"/>
            <a:r>
              <a:rPr lang="en-US" sz="2800" b="1" u="sng" dirty="0">
                <a:solidFill>
                  <a:srgbClr val="FF0000"/>
                </a:solidFill>
              </a:rPr>
              <a:t>Pascal : </a:t>
            </a:r>
            <a:r>
              <a:rPr lang="en-US" sz="2800" b="1" dirty="0">
                <a:solidFill>
                  <a:srgbClr val="FF0000"/>
                </a:solidFill>
              </a:rPr>
              <a:t>The pressure exerted by a force of 1 newton action on an area of one square meter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a:t>Convert:</a:t>
            </a:r>
          </a:p>
        </p:txBody>
      </p:sp>
      <p:sp>
        <p:nvSpPr>
          <p:cNvPr id="3" name="Content Placeholder 2"/>
          <p:cNvSpPr>
            <a:spLocks noGrp="1"/>
          </p:cNvSpPr>
          <p:nvPr>
            <p:ph idx="1"/>
          </p:nvPr>
        </p:nvSpPr>
        <p:spPr/>
        <p:txBody>
          <a:bodyPr/>
          <a:lstStyle/>
          <a:p>
            <a:pPr eaLnBrk="1" hangingPunct="1"/>
            <a:r>
              <a:rPr lang="en-US"/>
              <a:t> .</a:t>
            </a:r>
            <a:r>
              <a:rPr lang="en-US" sz="5400"/>
              <a:t>830 atm to mmHg</a:t>
            </a:r>
          </a:p>
          <a:p>
            <a:pPr eaLnBrk="1" hangingPunct="1"/>
            <a:r>
              <a:rPr lang="en-US" sz="3600"/>
              <a:t>Answer:</a:t>
            </a:r>
          </a:p>
          <a:p>
            <a:pPr eaLnBrk="1" hangingPunct="1"/>
            <a:r>
              <a:rPr lang="en-US" sz="3600"/>
              <a:t>631  mmHg </a:t>
            </a:r>
          </a:p>
          <a:p>
            <a:pPr eaLnBrk="1" hangingPunct="1"/>
            <a:endParaRPr lang="en-US" sz="3600"/>
          </a:p>
          <a:p>
            <a:pPr eaLnBrk="1" hangingPunct="1"/>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24A"/>
            </a:gs>
            <a:gs pos="50000">
              <a:srgbClr val="00279F"/>
            </a:gs>
            <a:gs pos="100000">
              <a:srgbClr val="00124A"/>
            </a:gs>
          </a:gsLst>
          <a:lin ang="5400000" scaled="1"/>
        </a:gra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9200" y="228600"/>
            <a:ext cx="9550400" cy="1143000"/>
          </a:xfrm>
          <a:solidFill>
            <a:srgbClr val="0000FF">
              <a:alpha val="27843"/>
            </a:srgbClr>
          </a:solidFill>
        </p:spPr>
        <p:txBody>
          <a:bodyPr/>
          <a:lstStyle/>
          <a:p>
            <a:pPr eaLnBrk="1" hangingPunct="1"/>
            <a:r>
              <a:rPr lang="en-US">
                <a:solidFill>
                  <a:schemeClr val="hlink"/>
                </a:solidFill>
              </a:rPr>
              <a:t>And now, we pause for this commercial message from STP</a:t>
            </a:r>
          </a:p>
        </p:txBody>
      </p:sp>
      <p:pic>
        <p:nvPicPr>
          <p:cNvPr id="191491" name="Picture 3" descr="richardpettySTP"/>
          <p:cNvPicPr>
            <a:picLocks noGrp="1" noChangeAspect="1" noChangeArrowheads="1"/>
          </p:cNvPicPr>
          <p:nvPr>
            <p:ph sz="half" idx="1"/>
          </p:nvPr>
        </p:nvPicPr>
        <p:blipFill>
          <a:blip r:embed="rId2"/>
          <a:srcRect/>
          <a:stretch>
            <a:fillRect/>
          </a:stretch>
        </p:blipFill>
        <p:spPr>
          <a:xfrm>
            <a:off x="0" y="1295400"/>
            <a:ext cx="4267200" cy="2603500"/>
          </a:xfrm>
        </p:spPr>
      </p:pic>
      <p:pic>
        <p:nvPicPr>
          <p:cNvPr id="191492" name="Picture 4" descr="stp"/>
          <p:cNvPicPr>
            <a:picLocks noGrp="1" noChangeAspect="1" noChangeArrowheads="1"/>
          </p:cNvPicPr>
          <p:nvPr>
            <p:ph sz="half" idx="2"/>
          </p:nvPr>
        </p:nvPicPr>
        <p:blipFill>
          <a:blip r:embed="rId3"/>
          <a:srcRect/>
          <a:stretch>
            <a:fillRect/>
          </a:stretch>
        </p:blipFill>
        <p:spPr>
          <a:xfrm>
            <a:off x="5588000" y="3733800"/>
            <a:ext cx="6604000" cy="2722563"/>
          </a:xfrm>
        </p:spPr>
      </p:pic>
      <p:sp>
        <p:nvSpPr>
          <p:cNvPr id="191493" name="Text Box 5"/>
          <p:cNvSpPr txBox="1">
            <a:spLocks noChangeArrowheads="1"/>
          </p:cNvSpPr>
          <p:nvPr/>
        </p:nvSpPr>
        <p:spPr bwMode="auto">
          <a:xfrm>
            <a:off x="5689600" y="1600200"/>
            <a:ext cx="6299200" cy="2100263"/>
          </a:xfrm>
          <a:prstGeom prst="rect">
            <a:avLst/>
          </a:prstGeom>
          <a:solidFill>
            <a:schemeClr val="accent1">
              <a:alpha val="43921"/>
            </a:schemeClr>
          </a:solidFill>
          <a:ln w="50800" algn="ctr">
            <a:noFill/>
            <a:miter lim="800000"/>
            <a:headEnd/>
            <a:tailEnd/>
          </a:ln>
        </p:spPr>
        <p:txBody>
          <a:bodyPr>
            <a:spAutoFit/>
          </a:bodyPr>
          <a:lstStyle/>
          <a:p>
            <a:pPr algn="ctr" eaLnBrk="0" hangingPunct="0">
              <a:spcBef>
                <a:spcPct val="50000"/>
              </a:spcBef>
            </a:pPr>
            <a:r>
              <a:rPr lang="en-US" sz="2400" b="1">
                <a:solidFill>
                  <a:srgbClr val="FAFD00"/>
                </a:solidFill>
              </a:rPr>
              <a:t>OK, so it’s really not THIS kind of STP…</a:t>
            </a:r>
          </a:p>
          <a:p>
            <a:pPr algn="ctr" eaLnBrk="0" hangingPunct="0">
              <a:spcBef>
                <a:spcPct val="50000"/>
              </a:spcBef>
            </a:pPr>
            <a:r>
              <a:rPr lang="en-US" sz="2400" b="1">
                <a:solidFill>
                  <a:srgbClr val="FAFD00"/>
                </a:solidFill>
              </a:rPr>
              <a:t>STP in chemistry stands for Standard Temperature and Pressure</a:t>
            </a:r>
          </a:p>
        </p:txBody>
      </p:sp>
      <p:sp>
        <p:nvSpPr>
          <p:cNvPr id="191494" name="Text Box 6"/>
          <p:cNvSpPr txBox="1">
            <a:spLocks noChangeArrowheads="1"/>
          </p:cNvSpPr>
          <p:nvPr/>
        </p:nvSpPr>
        <p:spPr bwMode="auto">
          <a:xfrm>
            <a:off x="304800" y="3989388"/>
            <a:ext cx="5080000" cy="2868612"/>
          </a:xfrm>
          <a:prstGeom prst="rect">
            <a:avLst/>
          </a:prstGeom>
          <a:noFill/>
          <a:ln w="50800" algn="ctr">
            <a:noFill/>
            <a:miter lim="800000"/>
            <a:headEnd/>
            <a:tailEnd/>
          </a:ln>
        </p:spPr>
        <p:txBody>
          <a:bodyPr>
            <a:spAutoFit/>
          </a:bodyPr>
          <a:lstStyle/>
          <a:p>
            <a:pPr algn="ctr" eaLnBrk="0" hangingPunct="0">
              <a:spcBef>
                <a:spcPct val="50000"/>
              </a:spcBef>
            </a:pPr>
            <a:r>
              <a:rPr lang="en-US" sz="2800" b="1">
                <a:solidFill>
                  <a:srgbClr val="FAFD00"/>
                </a:solidFill>
              </a:rPr>
              <a:t>Standard Pressure = 1 atm (or an equivalent)</a:t>
            </a:r>
          </a:p>
          <a:p>
            <a:pPr algn="ctr" eaLnBrk="0" hangingPunct="0">
              <a:spcBef>
                <a:spcPct val="50000"/>
              </a:spcBef>
            </a:pPr>
            <a:r>
              <a:rPr lang="en-US" sz="2800" b="1">
                <a:solidFill>
                  <a:srgbClr val="FAFD00"/>
                </a:solidFill>
              </a:rPr>
              <a:t>Standard Temperature = 0 deg C (273 K)</a:t>
            </a:r>
          </a:p>
        </p:txBody>
      </p:sp>
      <p:sp>
        <p:nvSpPr>
          <p:cNvPr id="191495" name="Text Box 7"/>
          <p:cNvSpPr txBox="1">
            <a:spLocks noChangeArrowheads="1"/>
          </p:cNvSpPr>
          <p:nvPr/>
        </p:nvSpPr>
        <p:spPr bwMode="auto">
          <a:xfrm>
            <a:off x="5892800" y="4114800"/>
            <a:ext cx="5994400" cy="2227263"/>
          </a:xfrm>
          <a:prstGeom prst="rect">
            <a:avLst/>
          </a:prstGeom>
          <a:solidFill>
            <a:schemeClr val="accent1"/>
          </a:solidFill>
          <a:ln w="50800" algn="ctr">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800" b="1">
                <a:solidFill>
                  <a:srgbClr val="FAFD00"/>
                </a:solidFill>
              </a:rPr>
              <a:t>STP allows us to compare amounts of gases between different pressures and temperatures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from="(-#ppt_w/2)" to="(#ppt_x)" calcmode="lin" valueType="num">
                                      <p:cBhvr>
                                        <p:cTn id="7" dur="600" fill="hold">
                                          <p:stCondLst>
                                            <p:cond delay="0"/>
                                          </p:stCondLst>
                                        </p:cTn>
                                        <p:tgtEl>
                                          <p:spTgt spid="191491"/>
                                        </p:tgtEl>
                                        <p:attrNameLst>
                                          <p:attrName>ppt_x</p:attrName>
                                        </p:attrNameLst>
                                      </p:cBhvr>
                                    </p:anim>
                                    <p:anim from="0" to="-1.0" calcmode="lin" valueType="num">
                                      <p:cBhvr>
                                        <p:cTn id="8" dur="200" decel="50000" autoRev="1" fill="hold">
                                          <p:stCondLst>
                                            <p:cond delay="600"/>
                                          </p:stCondLst>
                                        </p:cTn>
                                        <p:tgtEl>
                                          <p:spTgt spid="191491"/>
                                        </p:tgtEl>
                                        <p:attrNameLst>
                                          <p:attrName>xshear</p:attrName>
                                        </p:attrNameLst>
                                      </p:cBhvr>
                                    </p:anim>
                                    <p:animScale>
                                      <p:cBhvr>
                                        <p:cTn id="9" dur="200" decel="100000" autoRev="1" fill="hold">
                                          <p:stCondLst>
                                            <p:cond delay="600"/>
                                          </p:stCondLst>
                                        </p:cTn>
                                        <p:tgtEl>
                                          <p:spTgt spid="191491"/>
                                        </p:tgtEl>
                                      </p:cBhvr>
                                      <p:from x="100000" y="100000"/>
                                      <p:to x="80000" y="100000"/>
                                    </p:animScale>
                                    <p:anim by="(#ppt_h/3+#ppt_w*0.1)" calcmode="lin" valueType="num">
                                      <p:cBhvr additive="sum">
                                        <p:cTn id="10" dur="200" decel="100000" autoRev="1" fill="hold">
                                          <p:stCondLst>
                                            <p:cond delay="600"/>
                                          </p:stCondLst>
                                        </p:cTn>
                                        <p:tgtEl>
                                          <p:spTgt spid="191491"/>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191492"/>
                                        </p:tgtEl>
                                        <p:attrNameLst>
                                          <p:attrName>style.visibility</p:attrName>
                                        </p:attrNameLst>
                                      </p:cBhvr>
                                      <p:to>
                                        <p:strVal val="visible"/>
                                      </p:to>
                                    </p:set>
                                    <p:anim from="(-#ppt_w/2)" to="(#ppt_x)" calcmode="lin" valueType="num">
                                      <p:cBhvr>
                                        <p:cTn id="14" dur="600" fill="hold">
                                          <p:stCondLst>
                                            <p:cond delay="0"/>
                                          </p:stCondLst>
                                        </p:cTn>
                                        <p:tgtEl>
                                          <p:spTgt spid="191492"/>
                                        </p:tgtEl>
                                        <p:attrNameLst>
                                          <p:attrName>ppt_x</p:attrName>
                                        </p:attrNameLst>
                                      </p:cBhvr>
                                    </p:anim>
                                    <p:anim from="0" to="-1.0" calcmode="lin" valueType="num">
                                      <p:cBhvr>
                                        <p:cTn id="15" dur="200" decel="50000" autoRev="1" fill="hold">
                                          <p:stCondLst>
                                            <p:cond delay="600"/>
                                          </p:stCondLst>
                                        </p:cTn>
                                        <p:tgtEl>
                                          <p:spTgt spid="191492"/>
                                        </p:tgtEl>
                                        <p:attrNameLst>
                                          <p:attrName>xshear</p:attrName>
                                        </p:attrNameLst>
                                      </p:cBhvr>
                                    </p:anim>
                                    <p:animScale>
                                      <p:cBhvr>
                                        <p:cTn id="16" dur="200" decel="100000" autoRev="1" fill="hold">
                                          <p:stCondLst>
                                            <p:cond delay="600"/>
                                          </p:stCondLst>
                                        </p:cTn>
                                        <p:tgtEl>
                                          <p:spTgt spid="191492"/>
                                        </p:tgtEl>
                                      </p:cBhvr>
                                      <p:from x="100000" y="100000"/>
                                      <p:to x="80000" y="100000"/>
                                    </p:animScale>
                                    <p:anim by="(#ppt_h/3+#ppt_w*0.1)" calcmode="lin" valueType="num">
                                      <p:cBhvr additive="sum">
                                        <p:cTn id="17" dur="200" decel="100000" autoRev="1" fill="hold">
                                          <p:stCondLst>
                                            <p:cond delay="600"/>
                                          </p:stCondLst>
                                        </p:cTn>
                                        <p:tgtEl>
                                          <p:spTgt spid="191492"/>
                                        </p:tgtEl>
                                        <p:attrNameLst>
                                          <p:attrName>ppt_x</p:attrName>
                                        </p:attrNameLst>
                                      </p:cBhvr>
                                    </p:anim>
                                  </p:childTnLst>
                                </p:cTn>
                              </p:par>
                            </p:childTnLst>
                          </p:cTn>
                        </p:par>
                        <p:par>
                          <p:cTn id="18" fill="hold">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191493"/>
                                        </p:tgtEl>
                                        <p:attrNameLst>
                                          <p:attrName>style.visibility</p:attrName>
                                        </p:attrNameLst>
                                      </p:cBhvr>
                                      <p:to>
                                        <p:strVal val="visible"/>
                                      </p:to>
                                    </p:set>
                                    <p:anim from="(-#ppt_w/2)" to="(#ppt_x)" calcmode="lin" valueType="num">
                                      <p:cBhvr>
                                        <p:cTn id="21" dur="600" fill="hold">
                                          <p:stCondLst>
                                            <p:cond delay="0"/>
                                          </p:stCondLst>
                                        </p:cTn>
                                        <p:tgtEl>
                                          <p:spTgt spid="191493"/>
                                        </p:tgtEl>
                                        <p:attrNameLst>
                                          <p:attrName>ppt_x</p:attrName>
                                        </p:attrNameLst>
                                      </p:cBhvr>
                                    </p:anim>
                                    <p:anim from="0" to="-1.0" calcmode="lin" valueType="num">
                                      <p:cBhvr>
                                        <p:cTn id="22" dur="200" decel="50000" autoRev="1" fill="hold">
                                          <p:stCondLst>
                                            <p:cond delay="600"/>
                                          </p:stCondLst>
                                        </p:cTn>
                                        <p:tgtEl>
                                          <p:spTgt spid="191493"/>
                                        </p:tgtEl>
                                        <p:attrNameLst>
                                          <p:attrName>xshear</p:attrName>
                                        </p:attrNameLst>
                                      </p:cBhvr>
                                    </p:anim>
                                    <p:animScale>
                                      <p:cBhvr>
                                        <p:cTn id="23" dur="200" decel="100000" autoRev="1" fill="hold">
                                          <p:stCondLst>
                                            <p:cond delay="600"/>
                                          </p:stCondLst>
                                        </p:cTn>
                                        <p:tgtEl>
                                          <p:spTgt spid="191493"/>
                                        </p:tgtEl>
                                      </p:cBhvr>
                                      <p:from x="100000" y="100000"/>
                                      <p:to x="80000" y="100000"/>
                                    </p:animScale>
                                    <p:anim by="(#ppt_h/3+#ppt_w*0.1)" calcmode="lin" valueType="num">
                                      <p:cBhvr additive="sum">
                                        <p:cTn id="24" dur="200" decel="100000" autoRev="1" fill="hold">
                                          <p:stCondLst>
                                            <p:cond delay="600"/>
                                          </p:stCondLst>
                                        </p:cTn>
                                        <p:tgtEl>
                                          <p:spTgt spid="191493"/>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91494"/>
                                        </p:tgtEl>
                                        <p:attrNameLst>
                                          <p:attrName>style.visibility</p:attrName>
                                        </p:attrNameLst>
                                      </p:cBhvr>
                                      <p:to>
                                        <p:strVal val="visible"/>
                                      </p:to>
                                    </p:set>
                                    <p:animEffect transition="in" filter="dissolve">
                                      <p:cBhvr>
                                        <p:cTn id="29" dur="500"/>
                                        <p:tgtEl>
                                          <p:spTgt spid="19149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91495"/>
                                        </p:tgtEl>
                                        <p:attrNameLst>
                                          <p:attrName>style.visibility</p:attrName>
                                        </p:attrNameLst>
                                      </p:cBhvr>
                                      <p:to>
                                        <p:strVal val="visible"/>
                                      </p:to>
                                    </p:set>
                                    <p:animEffect transition="in" filter="dissolve">
                                      <p:cBhvr>
                                        <p:cTn id="34" dur="500"/>
                                        <p:tgtEl>
                                          <p:spTgt spid="191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3" grpId="0" animBg="1"/>
      <p:bldP spid="191494" grpId="0"/>
      <p:bldP spid="19149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a:t>Standard Temperature and pressure (STP)</a:t>
            </a:r>
          </a:p>
        </p:txBody>
      </p:sp>
      <p:sp>
        <p:nvSpPr>
          <p:cNvPr id="93186" name="Content Placeholder 2"/>
          <p:cNvSpPr>
            <a:spLocks noGrp="1"/>
          </p:cNvSpPr>
          <p:nvPr>
            <p:ph idx="1"/>
          </p:nvPr>
        </p:nvSpPr>
        <p:spPr/>
        <p:txBody>
          <a:bodyPr/>
          <a:lstStyle/>
          <a:p>
            <a:pPr eaLnBrk="1" hangingPunct="1"/>
            <a:r>
              <a:rPr lang="en-US" sz="4400" dirty="0"/>
              <a:t> </a:t>
            </a:r>
            <a:r>
              <a:rPr lang="en-US" sz="4400" b="1" i="1" u="sng" dirty="0">
                <a:solidFill>
                  <a:srgbClr val="FF0000"/>
                </a:solidFill>
              </a:rPr>
              <a:t>STP</a:t>
            </a:r>
            <a:r>
              <a:rPr lang="en-US" sz="4400" dirty="0"/>
              <a:t>: equals to 1 atm pressure at 0 </a:t>
            </a:r>
            <a:r>
              <a:rPr lang="en-US" sz="4400" dirty="0" err="1"/>
              <a:t>celsius</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05000" y="658813"/>
            <a:ext cx="8382000" cy="2492375"/>
          </a:xfrm>
          <a:prstGeom prst="rect">
            <a:avLst/>
          </a:prstGeom>
          <a:noFill/>
          <a:ln w="9525">
            <a:noFill/>
            <a:miter lim="800000"/>
            <a:headEnd/>
            <a:tailEnd/>
          </a:ln>
        </p:spPr>
        <p:txBody>
          <a:bodyPr>
            <a:spAutoFit/>
          </a:bodyPr>
          <a:lstStyle/>
          <a:p>
            <a:pPr marL="457200" indent="-457200" algn="ctr">
              <a:spcBef>
                <a:spcPct val="50000"/>
              </a:spcBef>
              <a:buFontTx/>
              <a:buChar char="•"/>
            </a:pPr>
            <a:r>
              <a:rPr lang="en-US" altLang="en-US" sz="2400">
                <a:solidFill>
                  <a:srgbClr val="000000"/>
                </a:solidFill>
              </a:rPr>
              <a:t>Gases assume the volume and shape of their containers.</a:t>
            </a:r>
          </a:p>
          <a:p>
            <a:pPr marL="457200" indent="-457200">
              <a:spcBef>
                <a:spcPct val="50000"/>
              </a:spcBef>
              <a:buFontTx/>
              <a:buChar char="•"/>
            </a:pPr>
            <a:r>
              <a:rPr lang="en-US" altLang="en-US" sz="2400">
                <a:solidFill>
                  <a:srgbClr val="000000"/>
                </a:solidFill>
              </a:rPr>
              <a:t>Gases are the most compressible state of matter.</a:t>
            </a:r>
          </a:p>
          <a:p>
            <a:pPr marL="457200" indent="-457200">
              <a:spcBef>
                <a:spcPct val="50000"/>
              </a:spcBef>
              <a:buFontTx/>
              <a:buChar char="•"/>
            </a:pPr>
            <a:r>
              <a:rPr lang="en-US" altLang="en-US" sz="2400">
                <a:solidFill>
                  <a:srgbClr val="000000"/>
                </a:solidFill>
              </a:rPr>
              <a:t>Gases will mix evenly and completely when confined to the same container.</a:t>
            </a:r>
          </a:p>
          <a:p>
            <a:pPr marL="457200" indent="-457200">
              <a:spcBef>
                <a:spcPct val="50000"/>
              </a:spcBef>
              <a:buFontTx/>
              <a:buChar char="•"/>
            </a:pPr>
            <a:r>
              <a:rPr lang="en-US" altLang="en-US" sz="2400">
                <a:solidFill>
                  <a:srgbClr val="000000"/>
                </a:solidFill>
              </a:rPr>
              <a:t>Gases have much lower densities than liquids and solids.</a:t>
            </a:r>
          </a:p>
        </p:txBody>
      </p:sp>
      <p:pic>
        <p:nvPicPr>
          <p:cNvPr id="48130" name="Picture 3" descr="C:\Chang Powerpoint\Figures\cng7ch05\cha56011_ma0501.jpeg"/>
          <p:cNvPicPr>
            <a:picLocks noChangeAspect="1" noChangeArrowheads="1"/>
          </p:cNvPicPr>
          <p:nvPr/>
        </p:nvPicPr>
        <p:blipFill>
          <a:blip r:embed="rId2"/>
          <a:srcRect/>
          <a:stretch>
            <a:fillRect/>
          </a:stretch>
        </p:blipFill>
        <p:spPr bwMode="auto">
          <a:xfrm>
            <a:off x="1905000" y="3657600"/>
            <a:ext cx="2228850" cy="2895600"/>
          </a:xfrm>
          <a:prstGeom prst="rect">
            <a:avLst/>
          </a:prstGeom>
          <a:noFill/>
          <a:ln w="9525">
            <a:noFill/>
            <a:miter lim="800000"/>
            <a:headEnd/>
            <a:tailEnd/>
          </a:ln>
        </p:spPr>
      </p:pic>
      <p:pic>
        <p:nvPicPr>
          <p:cNvPr id="48131" name="Picture 5" descr="D:\mhp\Common\MSShared\Clipart\Standard\stddir4\PE03547_.wmf"/>
          <p:cNvPicPr>
            <a:picLocks noChangeAspect="1" noChangeArrowheads="1"/>
          </p:cNvPicPr>
          <p:nvPr/>
        </p:nvPicPr>
        <p:blipFill>
          <a:blip r:embed="rId3"/>
          <a:srcRect/>
          <a:stretch>
            <a:fillRect/>
          </a:stretch>
        </p:blipFill>
        <p:spPr bwMode="auto">
          <a:xfrm>
            <a:off x="7772400" y="3657600"/>
            <a:ext cx="1800225" cy="3009900"/>
          </a:xfrm>
          <a:prstGeom prst="rect">
            <a:avLst/>
          </a:prstGeom>
          <a:noFill/>
          <a:ln w="9525">
            <a:noFill/>
            <a:miter lim="800000"/>
            <a:headEnd/>
            <a:tailEnd/>
          </a:ln>
        </p:spPr>
      </p:pic>
      <p:sp>
        <p:nvSpPr>
          <p:cNvPr id="48132" name="Text Box 6"/>
          <p:cNvSpPr txBox="1">
            <a:spLocks noChangeArrowheads="1"/>
          </p:cNvSpPr>
          <p:nvPr/>
        </p:nvSpPr>
        <p:spPr bwMode="auto">
          <a:xfrm>
            <a:off x="3362325" y="65088"/>
            <a:ext cx="5486400" cy="519112"/>
          </a:xfrm>
          <a:prstGeom prst="rect">
            <a:avLst/>
          </a:prstGeom>
          <a:noFill/>
          <a:ln w="9525">
            <a:noFill/>
            <a:miter lim="800000"/>
            <a:headEnd/>
            <a:tailEnd/>
          </a:ln>
        </p:spPr>
        <p:txBody>
          <a:bodyPr wrap="none">
            <a:spAutoFit/>
          </a:bodyPr>
          <a:lstStyle/>
          <a:p>
            <a:pPr algn="ctr"/>
            <a:r>
              <a:rPr lang="en-US" altLang="en-US" sz="2800">
                <a:solidFill>
                  <a:srgbClr val="000000"/>
                </a:solidFill>
              </a:rPr>
              <a:t>Physical Characteristics of Gases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2">
                                            <p:txEl>
                                              <p:pRg st="1" end="1"/>
                                            </p:txEl>
                                          </p:spTgt>
                                        </p:tgtEl>
                                        <p:attrNameLst>
                                          <p:attrName>style.visibility</p:attrName>
                                        </p:attrNameLst>
                                      </p:cBhvr>
                                      <p:to>
                                        <p:strVal val="visible"/>
                                      </p:to>
                                    </p:set>
                                    <p:anim calcmode="lin" valueType="num">
                                      <p:cBhvr additive="base">
                                        <p:cTn id="13" dur="500" fill="hold"/>
                                        <p:tgtEl>
                                          <p:spTgt spid="51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2">
                                            <p:txEl>
                                              <p:pRg st="2" end="2"/>
                                            </p:txEl>
                                          </p:spTgt>
                                        </p:tgtEl>
                                        <p:attrNameLst>
                                          <p:attrName>style.visibility</p:attrName>
                                        </p:attrNameLst>
                                      </p:cBhvr>
                                      <p:to>
                                        <p:strVal val="visible"/>
                                      </p:to>
                                    </p:set>
                                    <p:anim calcmode="lin" valueType="num">
                                      <p:cBhvr additive="base">
                                        <p:cTn id="19" dur="500" fill="hold"/>
                                        <p:tgtEl>
                                          <p:spTgt spid="512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2">
                                            <p:txEl>
                                              <p:pRg st="3" end="3"/>
                                            </p:txEl>
                                          </p:spTgt>
                                        </p:tgtEl>
                                        <p:attrNameLst>
                                          <p:attrName>style.visibility</p:attrName>
                                        </p:attrNameLst>
                                      </p:cBhvr>
                                      <p:to>
                                        <p:strVal val="visible"/>
                                      </p:to>
                                    </p:set>
                                    <p:anim calcmode="lin" valueType="num">
                                      <p:cBhvr additive="base">
                                        <p:cTn id="25" dur="500" fill="hold"/>
                                        <p:tgtEl>
                                          <p:spTgt spid="512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60"/>
          <p:cNvSpPr txBox="1">
            <a:spLocks noChangeArrowheads="1"/>
          </p:cNvSpPr>
          <p:nvPr/>
        </p:nvSpPr>
        <p:spPr bwMode="auto">
          <a:xfrm>
            <a:off x="6096000" y="1371600"/>
            <a:ext cx="4267200" cy="3538538"/>
          </a:xfrm>
          <a:prstGeom prst="rect">
            <a:avLst/>
          </a:prstGeom>
          <a:noFill/>
          <a:ln w="9525">
            <a:noFill/>
            <a:miter lim="800000"/>
            <a:headEnd/>
            <a:tailEnd/>
          </a:ln>
        </p:spPr>
        <p:txBody>
          <a:bodyPr>
            <a:spAutoFit/>
          </a:bodyPr>
          <a:lstStyle/>
          <a:p>
            <a:pPr>
              <a:buClr>
                <a:srgbClr val="3333FF"/>
              </a:buClr>
              <a:buFont typeface="Wingdings" pitchFamily="2" charset="2"/>
              <a:buChar char="v"/>
            </a:pPr>
            <a:r>
              <a:rPr lang="en-US" sz="2800">
                <a:latin typeface="Times New Roman" pitchFamily="18" charset="0"/>
                <a:ea typeface="MS PGothic" pitchFamily="34" charset="-128"/>
              </a:rPr>
              <a:t> </a:t>
            </a:r>
            <a:r>
              <a:rPr lang="en-US" sz="2800" b="1">
                <a:solidFill>
                  <a:srgbClr val="FF0000"/>
                </a:solidFill>
                <a:latin typeface="Times New Roman" pitchFamily="18" charset="0"/>
                <a:ea typeface="MS PGothic" pitchFamily="34" charset="-128"/>
              </a:rPr>
              <a:t>Pressure and volume are inversely related </a:t>
            </a:r>
            <a:r>
              <a:rPr lang="en-US" sz="2800">
                <a:latin typeface="Times New Roman" pitchFamily="18" charset="0"/>
                <a:ea typeface="MS PGothic" pitchFamily="34" charset="-128"/>
              </a:rPr>
              <a:t>at </a:t>
            </a:r>
            <a:r>
              <a:rPr lang="en-US" sz="2800" b="1">
                <a:solidFill>
                  <a:srgbClr val="0000FF"/>
                </a:solidFill>
                <a:latin typeface="Times New Roman" pitchFamily="18" charset="0"/>
                <a:ea typeface="MS PGothic" pitchFamily="34" charset="-128"/>
              </a:rPr>
              <a:t>constant temperature</a:t>
            </a:r>
            <a:r>
              <a:rPr lang="en-US" sz="2800">
                <a:latin typeface="Times New Roman" pitchFamily="18" charset="0"/>
                <a:ea typeface="MS PGothic" pitchFamily="34" charset="-128"/>
              </a:rPr>
              <a:t>.</a:t>
            </a:r>
          </a:p>
          <a:p>
            <a:pPr>
              <a:buClr>
                <a:srgbClr val="3333FF"/>
              </a:buClr>
              <a:buFont typeface="Wingdings" pitchFamily="2" charset="2"/>
              <a:buChar char="v"/>
            </a:pPr>
            <a:endParaRPr lang="en-US" sz="1000">
              <a:latin typeface="Times New Roman" pitchFamily="18" charset="0"/>
              <a:ea typeface="MS PGothic" pitchFamily="34" charset="-128"/>
            </a:endParaRPr>
          </a:p>
          <a:p>
            <a:pPr>
              <a:buClr>
                <a:srgbClr val="3333FF"/>
              </a:buClr>
              <a:buFont typeface="Wingdings" pitchFamily="2" charset="2"/>
              <a:buChar char="v"/>
            </a:pPr>
            <a:r>
              <a:rPr lang="en-US" sz="2800">
                <a:latin typeface="Times New Roman" pitchFamily="18" charset="0"/>
                <a:ea typeface="MS PGothic" pitchFamily="34" charset="-128"/>
              </a:rPr>
              <a:t> </a:t>
            </a:r>
            <a:r>
              <a:rPr lang="en-US" sz="2800" b="1">
                <a:latin typeface="Times New Roman" pitchFamily="18" charset="0"/>
                <a:ea typeface="MS PGothic" pitchFamily="34" charset="-128"/>
              </a:rPr>
              <a:t>PV = K</a:t>
            </a:r>
          </a:p>
          <a:p>
            <a:pPr>
              <a:buClr>
                <a:srgbClr val="3333FF"/>
              </a:buClr>
              <a:buFont typeface="Wingdings" pitchFamily="2" charset="2"/>
              <a:buNone/>
            </a:pPr>
            <a:endParaRPr lang="en-US" sz="1000">
              <a:latin typeface="Times New Roman" pitchFamily="18" charset="0"/>
              <a:ea typeface="MS PGothic" pitchFamily="34" charset="-128"/>
            </a:endParaRPr>
          </a:p>
          <a:p>
            <a:pPr>
              <a:buClr>
                <a:srgbClr val="3333FF"/>
              </a:buClr>
              <a:buFont typeface="Wingdings" pitchFamily="2" charset="2"/>
              <a:buChar char="v"/>
            </a:pPr>
            <a:r>
              <a:rPr lang="en-US" sz="2800">
                <a:latin typeface="Times New Roman" pitchFamily="18" charset="0"/>
                <a:ea typeface="MS PGothic" pitchFamily="34" charset="-128"/>
              </a:rPr>
              <a:t> As one goes up, the other goes down.</a:t>
            </a:r>
          </a:p>
          <a:p>
            <a:pPr>
              <a:buClr>
                <a:srgbClr val="3333FF"/>
              </a:buClr>
              <a:buFont typeface="Wingdings" pitchFamily="2" charset="2"/>
              <a:buChar char="v"/>
            </a:pPr>
            <a:endParaRPr lang="en-US" sz="1000">
              <a:latin typeface="Times New Roman" pitchFamily="18" charset="0"/>
              <a:ea typeface="MS PGothic" pitchFamily="34" charset="-128"/>
            </a:endParaRPr>
          </a:p>
          <a:p>
            <a:pPr>
              <a:buClr>
                <a:srgbClr val="3333FF"/>
              </a:buClr>
              <a:buFont typeface="Wingdings" pitchFamily="2" charset="2"/>
              <a:buChar char="v"/>
            </a:pPr>
            <a:r>
              <a:rPr lang="en-US" sz="2800">
                <a:latin typeface="Times New Roman" pitchFamily="18" charset="0"/>
                <a:ea typeface="MS PGothic" pitchFamily="34" charset="-128"/>
              </a:rPr>
              <a:t> </a:t>
            </a:r>
            <a:r>
              <a:rPr lang="en-US" sz="2800" b="1">
                <a:solidFill>
                  <a:srgbClr val="FF0000"/>
                </a:solidFill>
                <a:latin typeface="Times New Roman" pitchFamily="18" charset="0"/>
                <a:ea typeface="MS PGothic" pitchFamily="34" charset="-128"/>
              </a:rPr>
              <a:t>P</a:t>
            </a:r>
            <a:r>
              <a:rPr lang="en-US" sz="2800" b="1" baseline="-25000">
                <a:solidFill>
                  <a:srgbClr val="FF0000"/>
                </a:solidFill>
                <a:latin typeface="Times New Roman" pitchFamily="18" charset="0"/>
                <a:ea typeface="MS PGothic" pitchFamily="34" charset="-128"/>
              </a:rPr>
              <a:t>1</a:t>
            </a:r>
            <a:r>
              <a:rPr lang="en-US" sz="2800" b="1">
                <a:solidFill>
                  <a:srgbClr val="FF0000"/>
                </a:solidFill>
                <a:latin typeface="Times New Roman" pitchFamily="18" charset="0"/>
                <a:ea typeface="MS PGothic" pitchFamily="34" charset="-128"/>
              </a:rPr>
              <a:t>V</a:t>
            </a:r>
            <a:r>
              <a:rPr lang="en-US" sz="2800" b="1" baseline="-25000">
                <a:solidFill>
                  <a:srgbClr val="FF0000"/>
                </a:solidFill>
                <a:latin typeface="Times New Roman" pitchFamily="18" charset="0"/>
                <a:ea typeface="MS PGothic" pitchFamily="34" charset="-128"/>
              </a:rPr>
              <a:t>1</a:t>
            </a:r>
            <a:r>
              <a:rPr lang="en-US" sz="2800" b="1">
                <a:solidFill>
                  <a:srgbClr val="FF0000"/>
                </a:solidFill>
                <a:latin typeface="Times New Roman" pitchFamily="18" charset="0"/>
                <a:ea typeface="MS PGothic" pitchFamily="34" charset="-128"/>
              </a:rPr>
              <a:t> = P</a:t>
            </a:r>
            <a:r>
              <a:rPr lang="en-US" sz="2800" b="1" baseline="-25000">
                <a:solidFill>
                  <a:srgbClr val="FF0000"/>
                </a:solidFill>
                <a:latin typeface="Times New Roman" pitchFamily="18" charset="0"/>
                <a:ea typeface="MS PGothic" pitchFamily="34" charset="-128"/>
              </a:rPr>
              <a:t>2</a:t>
            </a:r>
            <a:r>
              <a:rPr lang="en-US" sz="2800" b="1">
                <a:solidFill>
                  <a:srgbClr val="FF0000"/>
                </a:solidFill>
                <a:latin typeface="Times New Roman" pitchFamily="18" charset="0"/>
                <a:ea typeface="MS PGothic" pitchFamily="34" charset="-128"/>
              </a:rPr>
              <a:t>V</a:t>
            </a:r>
            <a:r>
              <a:rPr lang="en-US" sz="2800" b="1" baseline="-25000">
                <a:solidFill>
                  <a:srgbClr val="FF0000"/>
                </a:solidFill>
                <a:latin typeface="Times New Roman" pitchFamily="18" charset="0"/>
                <a:ea typeface="MS PGothic" pitchFamily="34" charset="-128"/>
              </a:rPr>
              <a:t>2</a:t>
            </a:r>
          </a:p>
        </p:txBody>
      </p:sp>
      <p:sp>
        <p:nvSpPr>
          <p:cNvPr id="94210" name="Text Box 61"/>
          <p:cNvSpPr txBox="1">
            <a:spLocks noChangeArrowheads="1"/>
          </p:cNvSpPr>
          <p:nvPr/>
        </p:nvSpPr>
        <p:spPr bwMode="auto">
          <a:xfrm>
            <a:off x="6553200" y="304800"/>
            <a:ext cx="3382963" cy="823913"/>
          </a:xfrm>
          <a:prstGeom prst="rect">
            <a:avLst/>
          </a:prstGeom>
          <a:noFill/>
          <a:ln w="9525">
            <a:noFill/>
            <a:miter lim="800000"/>
            <a:headEnd/>
            <a:tailEnd/>
          </a:ln>
        </p:spPr>
        <p:txBody>
          <a:bodyPr wrap="none">
            <a:spAutoFit/>
          </a:bodyPr>
          <a:lstStyle/>
          <a:p>
            <a:r>
              <a:rPr lang="en-US" altLang="en-US" sz="4800" b="1" u="sng">
                <a:solidFill>
                  <a:srgbClr val="0000FF"/>
                </a:solidFill>
                <a:latin typeface="Times New Roman" pitchFamily="18" charset="0"/>
                <a:ea typeface="MS PGothic" pitchFamily="34" charset="-128"/>
              </a:rPr>
              <a:t>Boyle’s Law</a:t>
            </a:r>
          </a:p>
        </p:txBody>
      </p:sp>
      <p:pic>
        <p:nvPicPr>
          <p:cNvPr id="94211" name="Picture 64" descr="boyle_faithorne_hpage"/>
          <p:cNvPicPr>
            <a:picLocks noChangeAspect="1" noChangeArrowheads="1"/>
          </p:cNvPicPr>
          <p:nvPr/>
        </p:nvPicPr>
        <p:blipFill>
          <a:blip r:embed="rId3"/>
          <a:srcRect/>
          <a:stretch>
            <a:fillRect/>
          </a:stretch>
        </p:blipFill>
        <p:spPr bwMode="auto">
          <a:xfrm>
            <a:off x="1706563" y="365125"/>
            <a:ext cx="4216400" cy="4749800"/>
          </a:xfrm>
          <a:prstGeom prst="rect">
            <a:avLst/>
          </a:prstGeom>
          <a:noFill/>
          <a:ln w="9525">
            <a:noFill/>
            <a:miter lim="800000"/>
            <a:headEnd/>
            <a:tailEnd/>
          </a:ln>
        </p:spPr>
      </p:pic>
      <p:sp>
        <p:nvSpPr>
          <p:cNvPr id="94212" name="Text Box 66"/>
          <p:cNvSpPr txBox="1">
            <a:spLocks noChangeArrowheads="1"/>
          </p:cNvSpPr>
          <p:nvPr/>
        </p:nvSpPr>
        <p:spPr bwMode="auto">
          <a:xfrm>
            <a:off x="1824038" y="5029200"/>
            <a:ext cx="4271962" cy="1646238"/>
          </a:xfrm>
          <a:prstGeom prst="rect">
            <a:avLst/>
          </a:prstGeom>
          <a:noFill/>
          <a:ln w="9525">
            <a:noFill/>
            <a:miter lim="800000"/>
            <a:headEnd/>
            <a:tailEnd/>
          </a:ln>
        </p:spPr>
        <p:txBody>
          <a:bodyPr wrap="none">
            <a:spAutoFit/>
          </a:bodyPr>
          <a:lstStyle/>
          <a:p>
            <a:pPr algn="ctr"/>
            <a:r>
              <a:rPr lang="en-US" altLang="en-US" sz="2400" b="1">
                <a:solidFill>
                  <a:srgbClr val="0000FF"/>
                </a:solidFill>
                <a:latin typeface="Times New Roman" pitchFamily="18" charset="0"/>
                <a:ea typeface="MS PGothic" pitchFamily="34" charset="-128"/>
              </a:rPr>
              <a:t>“Father of Modern Chemistry”</a:t>
            </a:r>
          </a:p>
          <a:p>
            <a:pPr algn="ctr"/>
            <a:r>
              <a:rPr lang="en-US" altLang="en-US" sz="2400" b="1">
                <a:solidFill>
                  <a:srgbClr val="FF0000"/>
                </a:solidFill>
                <a:latin typeface="Times New Roman" pitchFamily="18" charset="0"/>
                <a:ea typeface="MS PGothic" pitchFamily="34" charset="-128"/>
              </a:rPr>
              <a:t>Robert Boyle</a:t>
            </a:r>
          </a:p>
          <a:p>
            <a:pPr algn="ctr"/>
            <a:r>
              <a:rPr lang="en-US" altLang="en-US" b="1">
                <a:latin typeface="Times New Roman" pitchFamily="18" charset="0"/>
                <a:ea typeface="MS PGothic" pitchFamily="34" charset="-128"/>
              </a:rPr>
              <a:t>Chemist &amp; Natural Philosopher</a:t>
            </a:r>
          </a:p>
          <a:p>
            <a:pPr algn="ctr"/>
            <a:r>
              <a:rPr lang="en-US" altLang="en-US">
                <a:latin typeface="Times New Roman" pitchFamily="18" charset="0"/>
                <a:ea typeface="MS PGothic" pitchFamily="34" charset="-128"/>
              </a:rPr>
              <a:t>Listmore, Ireland</a:t>
            </a:r>
          </a:p>
          <a:p>
            <a:pPr algn="ctr"/>
            <a:r>
              <a:rPr lang="en-US" altLang="en-US" i="1">
                <a:latin typeface="Times New Roman" pitchFamily="18" charset="0"/>
                <a:ea typeface="MS PGothic" pitchFamily="34" charset="-128"/>
              </a:rPr>
              <a:t>January 25, 1627 – December 30, 1690</a:t>
            </a:r>
          </a:p>
        </p:txBody>
      </p:sp>
      <p:sp>
        <p:nvSpPr>
          <p:cNvPr id="2" name="Rectangle 1"/>
          <p:cNvSpPr/>
          <p:nvPr/>
        </p:nvSpPr>
        <p:spPr>
          <a:xfrm>
            <a:off x="8478981" y="5067489"/>
            <a:ext cx="3297382" cy="1569660"/>
          </a:xfrm>
          <a:prstGeom prst="rect">
            <a:avLst/>
          </a:prstGeom>
          <a:noFill/>
        </p:spPr>
        <p:txBody>
          <a:bodyPr>
            <a:spAutoFit/>
          </a:bodyPr>
          <a:lstStyle/>
          <a:p>
            <a:pPr algn="ctr" fontAlgn="auto">
              <a:spcBef>
                <a:spcPts val="0"/>
              </a:spcBef>
              <a:spcAft>
                <a:spcPts val="0"/>
              </a:spcAft>
              <a:defRPr/>
            </a:pPr>
            <a:r>
              <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“From a knowledge of His work, we shall know Him” </a:t>
            </a:r>
          </a:p>
          <a:p>
            <a:pPr algn="ctr" fontAlgn="auto">
              <a:spcBef>
                <a:spcPts val="0"/>
              </a:spcBef>
              <a:spcAft>
                <a:spcPts val="0"/>
              </a:spcAft>
              <a:defRPr/>
            </a:pPr>
            <a:r>
              <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Robert Boyle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descr="boyles_law"/>
          <p:cNvPicPr>
            <a:picLocks noChangeAspect="1" noChangeArrowheads="1"/>
          </p:cNvPicPr>
          <p:nvPr/>
        </p:nvPicPr>
        <p:blipFill>
          <a:blip r:embed="rId2"/>
          <a:srcRect/>
          <a:stretch>
            <a:fillRect/>
          </a:stretch>
        </p:blipFill>
        <p:spPr bwMode="auto">
          <a:xfrm>
            <a:off x="1754188" y="1143000"/>
            <a:ext cx="8683625" cy="5453063"/>
          </a:xfrm>
          <a:prstGeom prst="rect">
            <a:avLst/>
          </a:prstGeom>
          <a:noFill/>
          <a:ln w="9525">
            <a:noFill/>
            <a:miter lim="800000"/>
            <a:headEnd/>
            <a:tailEnd/>
          </a:ln>
        </p:spPr>
      </p:pic>
      <p:sp>
        <p:nvSpPr>
          <p:cNvPr id="96258" name="Text Box 5"/>
          <p:cNvSpPr txBox="1">
            <a:spLocks noChangeArrowheads="1"/>
          </p:cNvSpPr>
          <p:nvPr/>
        </p:nvSpPr>
        <p:spPr bwMode="auto">
          <a:xfrm>
            <a:off x="2605088" y="228600"/>
            <a:ext cx="6981825" cy="823913"/>
          </a:xfrm>
          <a:prstGeom prst="rect">
            <a:avLst/>
          </a:prstGeom>
          <a:noFill/>
          <a:ln w="9525">
            <a:noFill/>
            <a:miter lim="800000"/>
            <a:headEnd/>
            <a:tailEnd/>
          </a:ln>
        </p:spPr>
        <p:txBody>
          <a:bodyPr wrap="none">
            <a:spAutoFit/>
          </a:bodyPr>
          <a:lstStyle/>
          <a:p>
            <a:r>
              <a:rPr lang="en-US" altLang="en-US" sz="4800" b="1">
                <a:solidFill>
                  <a:srgbClr val="0000FF"/>
                </a:solidFill>
                <a:latin typeface="Times New Roman" pitchFamily="18" charset="0"/>
                <a:ea typeface="MS PGothic" pitchFamily="34" charset="-128"/>
              </a:rPr>
              <a:t>Boyle’s Law:  P</a:t>
            </a:r>
            <a:r>
              <a:rPr lang="en-US" altLang="en-US" sz="4800" b="1" baseline="-25000">
                <a:solidFill>
                  <a:srgbClr val="0000FF"/>
                </a:solidFill>
                <a:latin typeface="Times New Roman" pitchFamily="18" charset="0"/>
                <a:ea typeface="MS PGothic" pitchFamily="34" charset="-128"/>
              </a:rPr>
              <a:t>1</a:t>
            </a:r>
            <a:r>
              <a:rPr lang="en-US" altLang="en-US" sz="4800" b="1">
                <a:solidFill>
                  <a:srgbClr val="0000FF"/>
                </a:solidFill>
                <a:latin typeface="Times New Roman" pitchFamily="18" charset="0"/>
                <a:ea typeface="MS PGothic" pitchFamily="34" charset="-128"/>
              </a:rPr>
              <a:t>V</a:t>
            </a:r>
            <a:r>
              <a:rPr lang="en-US" altLang="en-US" sz="4800" b="1" baseline="-25000">
                <a:solidFill>
                  <a:srgbClr val="0000FF"/>
                </a:solidFill>
                <a:latin typeface="Times New Roman" pitchFamily="18" charset="0"/>
                <a:ea typeface="MS PGothic" pitchFamily="34" charset="-128"/>
              </a:rPr>
              <a:t>1</a:t>
            </a:r>
            <a:r>
              <a:rPr lang="en-US" altLang="en-US" sz="4800" b="1">
                <a:solidFill>
                  <a:srgbClr val="0000FF"/>
                </a:solidFill>
                <a:latin typeface="Times New Roman" pitchFamily="18" charset="0"/>
                <a:ea typeface="MS PGothic" pitchFamily="34" charset="-128"/>
              </a:rPr>
              <a:t> = P</a:t>
            </a:r>
            <a:r>
              <a:rPr lang="en-US" altLang="en-US" sz="4800" b="1" baseline="-25000">
                <a:solidFill>
                  <a:srgbClr val="0000FF"/>
                </a:solidFill>
                <a:latin typeface="Times New Roman" pitchFamily="18" charset="0"/>
                <a:ea typeface="MS PGothic" pitchFamily="34" charset="-128"/>
              </a:rPr>
              <a:t>2</a:t>
            </a:r>
            <a:r>
              <a:rPr lang="en-US" altLang="en-US" sz="4800" b="1">
                <a:solidFill>
                  <a:srgbClr val="0000FF"/>
                </a:solidFill>
                <a:latin typeface="Times New Roman" pitchFamily="18" charset="0"/>
                <a:ea typeface="MS PGothic" pitchFamily="34" charset="-128"/>
              </a:rPr>
              <a:t>V</a:t>
            </a:r>
            <a:r>
              <a:rPr lang="en-US" altLang="en-US" sz="4800" b="1" baseline="-25000">
                <a:solidFill>
                  <a:srgbClr val="0000FF"/>
                </a:solidFill>
                <a:latin typeface="Times New Roman" pitchFamily="18" charset="0"/>
                <a:ea typeface="MS PGothic" pitchFamily="34" charset="-128"/>
              </a:rPr>
              <a:t>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4" descr="FG05_06_boyles"/>
          <p:cNvPicPr>
            <a:picLocks noChangeAspect="1" noChangeArrowheads="1"/>
          </p:cNvPicPr>
          <p:nvPr/>
        </p:nvPicPr>
        <p:blipFill>
          <a:blip r:embed="rId2"/>
          <a:srcRect/>
          <a:stretch>
            <a:fillRect/>
          </a:stretch>
        </p:blipFill>
        <p:spPr bwMode="auto">
          <a:xfrm>
            <a:off x="3505200" y="1143000"/>
            <a:ext cx="4486275" cy="5715000"/>
          </a:xfrm>
          <a:prstGeom prst="rect">
            <a:avLst/>
          </a:prstGeom>
          <a:noFill/>
          <a:ln w="9525">
            <a:noFill/>
            <a:miter lim="800000"/>
            <a:headEnd/>
            <a:tailEnd/>
          </a:ln>
        </p:spPr>
      </p:pic>
      <p:sp>
        <p:nvSpPr>
          <p:cNvPr id="97282" name="Text Box 6"/>
          <p:cNvSpPr txBox="1">
            <a:spLocks noChangeArrowheads="1"/>
          </p:cNvSpPr>
          <p:nvPr/>
        </p:nvSpPr>
        <p:spPr bwMode="auto">
          <a:xfrm>
            <a:off x="2528888" y="228600"/>
            <a:ext cx="7134225" cy="823913"/>
          </a:xfrm>
          <a:prstGeom prst="rect">
            <a:avLst/>
          </a:prstGeom>
          <a:noFill/>
          <a:ln w="9525">
            <a:noFill/>
            <a:miter lim="800000"/>
            <a:headEnd/>
            <a:tailEnd/>
          </a:ln>
        </p:spPr>
        <p:txBody>
          <a:bodyPr wrap="none">
            <a:spAutoFit/>
          </a:bodyPr>
          <a:lstStyle/>
          <a:p>
            <a:r>
              <a:rPr lang="en-US" altLang="en-US" sz="4800" b="1">
                <a:solidFill>
                  <a:srgbClr val="0000FF"/>
                </a:solidFill>
                <a:latin typeface="Times New Roman" pitchFamily="18" charset="0"/>
                <a:ea typeface="MS PGothic" pitchFamily="34" charset="-128"/>
              </a:rPr>
              <a:t>Boyle’s Law:   P</a:t>
            </a:r>
            <a:r>
              <a:rPr lang="en-US" altLang="en-US" sz="4800" b="1" baseline="-25000">
                <a:solidFill>
                  <a:srgbClr val="0000FF"/>
                </a:solidFill>
                <a:latin typeface="Times New Roman" pitchFamily="18" charset="0"/>
                <a:ea typeface="MS PGothic" pitchFamily="34" charset="-128"/>
              </a:rPr>
              <a:t>1</a:t>
            </a:r>
            <a:r>
              <a:rPr lang="en-US" altLang="en-US" sz="4800" b="1">
                <a:solidFill>
                  <a:srgbClr val="0000FF"/>
                </a:solidFill>
                <a:latin typeface="Times New Roman" pitchFamily="18" charset="0"/>
                <a:ea typeface="MS PGothic" pitchFamily="34" charset="-128"/>
              </a:rPr>
              <a:t>V</a:t>
            </a:r>
            <a:r>
              <a:rPr lang="en-US" altLang="en-US" sz="4800" b="1" baseline="-25000">
                <a:solidFill>
                  <a:srgbClr val="0000FF"/>
                </a:solidFill>
                <a:latin typeface="Times New Roman" pitchFamily="18" charset="0"/>
                <a:ea typeface="MS PGothic" pitchFamily="34" charset="-128"/>
              </a:rPr>
              <a:t>1</a:t>
            </a:r>
            <a:r>
              <a:rPr lang="en-US" altLang="en-US" sz="4800" b="1">
                <a:solidFill>
                  <a:srgbClr val="0000FF"/>
                </a:solidFill>
                <a:latin typeface="Times New Roman" pitchFamily="18" charset="0"/>
                <a:ea typeface="MS PGothic" pitchFamily="34" charset="-128"/>
              </a:rPr>
              <a:t> = P</a:t>
            </a:r>
            <a:r>
              <a:rPr lang="en-US" altLang="en-US" sz="4800" b="1" baseline="-25000">
                <a:solidFill>
                  <a:srgbClr val="0000FF"/>
                </a:solidFill>
                <a:latin typeface="Times New Roman" pitchFamily="18" charset="0"/>
                <a:ea typeface="MS PGothic" pitchFamily="34" charset="-128"/>
              </a:rPr>
              <a:t>2</a:t>
            </a:r>
            <a:r>
              <a:rPr lang="en-US" altLang="en-US" sz="4800" b="1">
                <a:solidFill>
                  <a:srgbClr val="0000FF"/>
                </a:solidFill>
                <a:latin typeface="Times New Roman" pitchFamily="18" charset="0"/>
                <a:ea typeface="MS PGothic" pitchFamily="34" charset="-128"/>
              </a:rPr>
              <a:t>V</a:t>
            </a:r>
            <a:r>
              <a:rPr lang="en-US" altLang="en-US" sz="4800" b="1" baseline="-25000">
                <a:solidFill>
                  <a:srgbClr val="0000FF"/>
                </a:solidFill>
                <a:latin typeface="Times New Roman" pitchFamily="18" charset="0"/>
                <a:ea typeface="MS PGothic" pitchFamily="34" charset="-128"/>
              </a:rPr>
              <a:t>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endParaRPr lang="en-US"/>
          </a:p>
        </p:txBody>
      </p:sp>
      <p:sp>
        <p:nvSpPr>
          <p:cNvPr id="98306" name="Content Placeholder 2"/>
          <p:cNvSpPr>
            <a:spLocks noGrp="1"/>
          </p:cNvSpPr>
          <p:nvPr>
            <p:ph idx="1"/>
          </p:nvPr>
        </p:nvSpPr>
        <p:spPr/>
        <p:txBody>
          <a:bodyPr/>
          <a:lstStyle/>
          <a:p>
            <a:pPr eaLnBrk="1" hangingPunct="1"/>
            <a:endParaRPr lang="en-US"/>
          </a:p>
        </p:txBody>
      </p:sp>
      <p:pic>
        <p:nvPicPr>
          <p:cNvPr id="98307" name="Picture 3"/>
          <p:cNvPicPr>
            <a:picLocks noChangeAspect="1"/>
          </p:cNvPicPr>
          <p:nvPr/>
        </p:nvPicPr>
        <p:blipFill>
          <a:blip r:embed="rId2"/>
          <a:srcRect/>
          <a:stretch>
            <a:fillRect/>
          </a:stretch>
        </p:blipFill>
        <p:spPr bwMode="auto">
          <a:xfrm>
            <a:off x="-107950" y="-41275"/>
            <a:ext cx="11461750" cy="68992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rrowheads="1"/>
          </p:cNvPicPr>
          <p:nvPr/>
        </p:nvPicPr>
        <p:blipFill>
          <a:blip r:embed="rId2"/>
          <a:srcRect t="16002" b="16002"/>
          <a:stretch>
            <a:fillRect/>
          </a:stretch>
        </p:blipFill>
        <p:spPr bwMode="auto">
          <a:xfrm>
            <a:off x="1528763" y="152400"/>
            <a:ext cx="9120187" cy="4632325"/>
          </a:xfrm>
          <a:prstGeom prst="rect">
            <a:avLst/>
          </a:prstGeom>
          <a:noFill/>
          <a:ln w="9525">
            <a:noFill/>
            <a:miter lim="800000"/>
            <a:headEnd/>
            <a:tailEnd/>
          </a:ln>
        </p:spPr>
      </p:pic>
      <p:sp>
        <p:nvSpPr>
          <p:cNvPr id="11267" name="Text Box 3"/>
          <p:cNvSpPr txBox="1">
            <a:spLocks noChangeArrowheads="1"/>
          </p:cNvSpPr>
          <p:nvPr/>
        </p:nvSpPr>
        <p:spPr bwMode="auto">
          <a:xfrm>
            <a:off x="2706688" y="4648200"/>
            <a:ext cx="1374775"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a:solidFill>
                  <a:srgbClr val="000000"/>
                </a:solidFill>
              </a:rPr>
              <a:t> </a:t>
            </a:r>
            <a:r>
              <a:rPr lang="en-US" altLang="en-US" sz="2800">
                <a:solidFill>
                  <a:srgbClr val="000000"/>
                </a:solidFill>
                <a:latin typeface="Symbol" pitchFamily="18" charset="2"/>
              </a:rPr>
              <a:t>a</a:t>
            </a:r>
            <a:r>
              <a:rPr lang="en-US" altLang="en-US" sz="2800">
                <a:solidFill>
                  <a:srgbClr val="000000"/>
                </a:solidFill>
              </a:rPr>
              <a:t> 1/</a:t>
            </a:r>
            <a:r>
              <a:rPr lang="en-US" altLang="en-US" sz="2800" i="1">
                <a:solidFill>
                  <a:srgbClr val="000000"/>
                </a:solidFill>
              </a:rPr>
              <a:t>V</a:t>
            </a:r>
          </a:p>
        </p:txBody>
      </p:sp>
      <p:sp>
        <p:nvSpPr>
          <p:cNvPr id="11268" name="Text Box 4"/>
          <p:cNvSpPr txBox="1">
            <a:spLocks noChangeArrowheads="1"/>
          </p:cNvSpPr>
          <p:nvPr/>
        </p:nvSpPr>
        <p:spPr bwMode="auto">
          <a:xfrm>
            <a:off x="2003425" y="5186363"/>
            <a:ext cx="2782888" cy="519112"/>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a:solidFill>
                  <a:srgbClr val="000000"/>
                </a:solidFill>
              </a:rPr>
              <a:t> x </a:t>
            </a:r>
            <a:r>
              <a:rPr lang="en-US" altLang="en-US" sz="2800" i="1">
                <a:solidFill>
                  <a:srgbClr val="000000"/>
                </a:solidFill>
              </a:rPr>
              <a:t>V</a:t>
            </a:r>
            <a:r>
              <a:rPr lang="en-US" altLang="en-US" sz="2800">
                <a:solidFill>
                  <a:srgbClr val="000000"/>
                </a:solidFill>
              </a:rPr>
              <a:t> = constant</a:t>
            </a:r>
          </a:p>
        </p:txBody>
      </p:sp>
      <p:sp>
        <p:nvSpPr>
          <p:cNvPr id="11269" name="Text Box 5"/>
          <p:cNvSpPr txBox="1">
            <a:spLocks noChangeArrowheads="1"/>
          </p:cNvSpPr>
          <p:nvPr/>
        </p:nvSpPr>
        <p:spPr bwMode="auto">
          <a:xfrm>
            <a:off x="1981200" y="5719763"/>
            <a:ext cx="2824163" cy="519112"/>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baseline="-25000">
                <a:solidFill>
                  <a:srgbClr val="000000"/>
                </a:solidFill>
              </a:rPr>
              <a:t>1</a:t>
            </a:r>
            <a:r>
              <a:rPr lang="en-US" altLang="en-US" sz="2800">
                <a:solidFill>
                  <a:srgbClr val="000000"/>
                </a:solidFill>
              </a:rPr>
              <a:t> x </a:t>
            </a:r>
            <a:r>
              <a:rPr lang="en-US" altLang="en-US" sz="2800" i="1">
                <a:solidFill>
                  <a:srgbClr val="000000"/>
                </a:solidFill>
              </a:rPr>
              <a:t>V</a:t>
            </a:r>
            <a:r>
              <a:rPr lang="en-US" altLang="en-US" sz="2800" baseline="-25000">
                <a:solidFill>
                  <a:srgbClr val="000000"/>
                </a:solidFill>
              </a:rPr>
              <a:t>1</a:t>
            </a:r>
            <a:r>
              <a:rPr lang="en-US" altLang="en-US" sz="2800">
                <a:solidFill>
                  <a:srgbClr val="000000"/>
                </a:solidFill>
              </a:rPr>
              <a:t> = </a:t>
            </a:r>
            <a:r>
              <a:rPr lang="en-US" altLang="en-US" sz="2800" i="1">
                <a:solidFill>
                  <a:srgbClr val="000000"/>
                </a:solidFill>
              </a:rPr>
              <a:t>P</a:t>
            </a:r>
            <a:r>
              <a:rPr lang="en-US" altLang="en-US" sz="2800" baseline="-25000">
                <a:solidFill>
                  <a:srgbClr val="000000"/>
                </a:solidFill>
              </a:rPr>
              <a:t>2</a:t>
            </a:r>
            <a:r>
              <a:rPr lang="en-US" altLang="en-US" sz="2800">
                <a:solidFill>
                  <a:srgbClr val="000000"/>
                </a:solidFill>
              </a:rPr>
              <a:t> x </a:t>
            </a:r>
            <a:r>
              <a:rPr lang="en-US" altLang="en-US" sz="2800" i="1">
                <a:solidFill>
                  <a:srgbClr val="000000"/>
                </a:solidFill>
              </a:rPr>
              <a:t>V</a:t>
            </a:r>
            <a:r>
              <a:rPr lang="en-US" altLang="en-US" sz="2800" baseline="-25000">
                <a:solidFill>
                  <a:srgbClr val="000000"/>
                </a:solidFill>
              </a:rPr>
              <a:t>2</a:t>
            </a:r>
            <a:endParaRPr lang="en-US" altLang="en-US" sz="2800">
              <a:solidFill>
                <a:srgbClr val="000000"/>
              </a:solidFill>
            </a:endParaRPr>
          </a:p>
        </p:txBody>
      </p:sp>
      <p:sp>
        <p:nvSpPr>
          <p:cNvPr id="99333" name="Text Box 13"/>
          <p:cNvSpPr txBox="1">
            <a:spLocks noChangeArrowheads="1"/>
          </p:cNvSpPr>
          <p:nvPr/>
        </p:nvSpPr>
        <p:spPr bwMode="auto">
          <a:xfrm>
            <a:off x="4924425" y="92075"/>
            <a:ext cx="2351088" cy="579438"/>
          </a:xfrm>
          <a:prstGeom prst="rect">
            <a:avLst/>
          </a:prstGeom>
          <a:noFill/>
          <a:ln w="9525">
            <a:noFill/>
            <a:miter lim="800000"/>
            <a:headEnd/>
            <a:tailEnd/>
          </a:ln>
        </p:spPr>
        <p:txBody>
          <a:bodyPr wrap="none">
            <a:spAutoFit/>
          </a:bodyPr>
          <a:lstStyle/>
          <a:p>
            <a:pPr algn="ctr"/>
            <a:r>
              <a:rPr lang="en-US" altLang="en-US" sz="3200">
                <a:solidFill>
                  <a:srgbClr val="000000"/>
                </a:solidFill>
              </a:rPr>
              <a:t>Boyle’s Law</a:t>
            </a:r>
          </a:p>
        </p:txBody>
      </p:sp>
      <p:grpSp>
        <p:nvGrpSpPr>
          <p:cNvPr id="11279" name="Group 15"/>
          <p:cNvGrpSpPr>
            <a:grpSpLocks/>
          </p:cNvGrpSpPr>
          <p:nvPr/>
        </p:nvGrpSpPr>
        <p:grpSpPr bwMode="auto">
          <a:xfrm>
            <a:off x="5257800" y="4876800"/>
            <a:ext cx="5410200" cy="1463675"/>
            <a:chOff x="2352" y="3072"/>
            <a:chExt cx="3408" cy="922"/>
          </a:xfrm>
        </p:grpSpPr>
        <p:sp>
          <p:nvSpPr>
            <p:cNvPr id="99335" name="Text Box 9"/>
            <p:cNvSpPr txBox="1">
              <a:spLocks noChangeArrowheads="1"/>
            </p:cNvSpPr>
            <p:nvPr/>
          </p:nvSpPr>
          <p:spPr bwMode="auto">
            <a:xfrm>
              <a:off x="3262" y="3158"/>
              <a:ext cx="2498" cy="596"/>
            </a:xfrm>
            <a:prstGeom prst="rect">
              <a:avLst/>
            </a:prstGeom>
            <a:noFill/>
            <a:ln w="9525">
              <a:noFill/>
              <a:miter lim="800000"/>
              <a:headEnd/>
              <a:tailEnd/>
            </a:ln>
          </p:spPr>
          <p:txBody>
            <a:bodyPr wrap="none">
              <a:spAutoFit/>
            </a:bodyPr>
            <a:lstStyle/>
            <a:p>
              <a:pPr eaLnBrk="0" hangingPunct="0"/>
              <a:r>
                <a:rPr lang="en-US" altLang="en-US" sz="2800">
                  <a:solidFill>
                    <a:srgbClr val="000000"/>
                  </a:solidFill>
                </a:rPr>
                <a:t>Constant temperature</a:t>
              </a:r>
            </a:p>
            <a:p>
              <a:pPr eaLnBrk="0" hangingPunct="0"/>
              <a:r>
                <a:rPr lang="en-US" altLang="en-US" sz="2800">
                  <a:solidFill>
                    <a:srgbClr val="000000"/>
                  </a:solidFill>
                </a:rPr>
                <a:t>Constant amount of gas</a:t>
              </a:r>
            </a:p>
          </p:txBody>
        </p:sp>
        <p:pic>
          <p:nvPicPr>
            <p:cNvPr id="99336" name="Picture 14" descr="D:\mhp\Common\MSShared\Clipart\Standard\stddir1\BD06107_.WMF"/>
            <p:cNvPicPr>
              <a:picLocks noChangeAspect="1" noChangeArrowheads="1"/>
            </p:cNvPicPr>
            <p:nvPr/>
          </p:nvPicPr>
          <p:blipFill>
            <a:blip r:embed="rId3"/>
            <a:srcRect/>
            <a:stretch>
              <a:fillRect/>
            </a:stretch>
          </p:blipFill>
          <p:spPr bwMode="auto">
            <a:xfrm>
              <a:off x="2352" y="3072"/>
              <a:ext cx="918" cy="922"/>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0-#ppt_w/2"/>
                                          </p:val>
                                        </p:tav>
                                        <p:tav tm="100000">
                                          <p:val>
                                            <p:strVal val="#ppt_x"/>
                                          </p:val>
                                        </p:tav>
                                      </p:tavLst>
                                    </p:anim>
                                    <p:anim calcmode="lin" valueType="num">
                                      <p:cBhvr additive="base">
                                        <p:cTn id="14"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0-#ppt_w/2"/>
                                          </p:val>
                                        </p:tav>
                                        <p:tav tm="100000">
                                          <p:val>
                                            <p:strVal val="#ppt_x"/>
                                          </p:val>
                                        </p:tav>
                                      </p:tavLst>
                                    </p:anim>
                                    <p:anim calcmode="lin" valueType="num">
                                      <p:cBhvr additive="base">
                                        <p:cTn id="20"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1279"/>
                                        </p:tgtEl>
                                        <p:attrNameLst>
                                          <p:attrName>style.visibility</p:attrName>
                                        </p:attrNameLst>
                                      </p:cBhvr>
                                      <p:to>
                                        <p:strVal val="visible"/>
                                      </p:to>
                                    </p:set>
                                    <p:anim calcmode="lin" valueType="num">
                                      <p:cBhvr additive="base">
                                        <p:cTn id="25" dur="500" fill="hold"/>
                                        <p:tgtEl>
                                          <p:spTgt spid="11279"/>
                                        </p:tgtEl>
                                        <p:attrNameLst>
                                          <p:attrName>ppt_x</p:attrName>
                                        </p:attrNameLst>
                                      </p:cBhvr>
                                      <p:tavLst>
                                        <p:tav tm="0">
                                          <p:val>
                                            <p:strVal val="1+#ppt_w/2"/>
                                          </p:val>
                                        </p:tav>
                                        <p:tav tm="100000">
                                          <p:val>
                                            <p:strVal val="#ppt_x"/>
                                          </p:val>
                                        </p:tav>
                                      </p:tavLst>
                                    </p:anim>
                                    <p:anim calcmode="lin" valueType="num">
                                      <p:cBhvr additive="base">
                                        <p:cTn id="26"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33" name="Object 13"/>
          <p:cNvGraphicFramePr>
            <a:graphicFrameLocks noChangeAspect="1"/>
          </p:cNvGraphicFramePr>
          <p:nvPr/>
        </p:nvGraphicFramePr>
        <p:xfrm>
          <a:off x="1752600" y="228600"/>
          <a:ext cx="855663" cy="1636713"/>
        </p:xfrm>
        <a:graphic>
          <a:graphicData uri="http://schemas.openxmlformats.org/presentationml/2006/ole">
            <mc:AlternateContent xmlns:mc="http://schemas.openxmlformats.org/markup-compatibility/2006">
              <mc:Choice xmlns:v="urn:schemas-microsoft-com:vml" Requires="v">
                <p:oleObj name="Clip" r:id="rId2" imgW="856615" imgH="1637665" progId="">
                  <p:embed/>
                </p:oleObj>
              </mc:Choice>
              <mc:Fallback>
                <p:oleObj name="Clip" r:id="rId2" imgW="856615" imgH="1637665" progId="">
                  <p:embed/>
                  <p:pic>
                    <p:nvPicPr>
                      <p:cNvPr id="81933"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855663" cy="163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34" name="Text Box 3"/>
          <p:cNvSpPr txBox="1">
            <a:spLocks noChangeArrowheads="1"/>
          </p:cNvSpPr>
          <p:nvPr/>
        </p:nvSpPr>
        <p:spPr bwMode="auto">
          <a:xfrm>
            <a:off x="2819400" y="381000"/>
            <a:ext cx="7620000" cy="1570038"/>
          </a:xfrm>
          <a:prstGeom prst="rect">
            <a:avLst/>
          </a:prstGeom>
          <a:noFill/>
          <a:ln w="9525">
            <a:noFill/>
            <a:miter lim="800000"/>
            <a:headEnd/>
            <a:tailEnd/>
          </a:ln>
        </p:spPr>
        <p:txBody>
          <a:bodyPr>
            <a:spAutoFit/>
          </a:bodyPr>
          <a:lstStyle/>
          <a:p>
            <a:pPr>
              <a:spcBef>
                <a:spcPct val="50000"/>
              </a:spcBef>
            </a:pPr>
            <a:r>
              <a:rPr lang="en-US" altLang="en-US" sz="2400">
                <a:solidFill>
                  <a:srgbClr val="3333CC"/>
                </a:solidFill>
              </a:rPr>
              <a:t>A sample of chlorine gas occupies a volume of 946 mL at a pressure of 726 mmHg.  What is the pressure of the gas (in mmHg) if the volume is reduced at constant temperature to 154 mL?</a:t>
            </a:r>
          </a:p>
        </p:txBody>
      </p:sp>
      <p:sp>
        <p:nvSpPr>
          <p:cNvPr id="12292" name="Text Box 4"/>
          <p:cNvSpPr txBox="1">
            <a:spLocks noChangeArrowheads="1"/>
          </p:cNvSpPr>
          <p:nvPr/>
        </p:nvSpPr>
        <p:spPr bwMode="auto">
          <a:xfrm>
            <a:off x="4683125" y="2286000"/>
            <a:ext cx="2824163"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baseline="-25000">
                <a:solidFill>
                  <a:srgbClr val="000000"/>
                </a:solidFill>
              </a:rPr>
              <a:t>1</a:t>
            </a:r>
            <a:r>
              <a:rPr lang="en-US" altLang="en-US" sz="2800">
                <a:solidFill>
                  <a:srgbClr val="000000"/>
                </a:solidFill>
              </a:rPr>
              <a:t> x </a:t>
            </a:r>
            <a:r>
              <a:rPr lang="en-US" altLang="en-US" sz="2800" i="1">
                <a:solidFill>
                  <a:srgbClr val="000000"/>
                </a:solidFill>
              </a:rPr>
              <a:t>V</a:t>
            </a:r>
            <a:r>
              <a:rPr lang="en-US" altLang="en-US" sz="2800" baseline="-25000">
                <a:solidFill>
                  <a:srgbClr val="000000"/>
                </a:solidFill>
              </a:rPr>
              <a:t>1</a:t>
            </a:r>
            <a:r>
              <a:rPr lang="en-US" altLang="en-US" sz="2800">
                <a:solidFill>
                  <a:srgbClr val="000000"/>
                </a:solidFill>
              </a:rPr>
              <a:t> = </a:t>
            </a:r>
            <a:r>
              <a:rPr lang="en-US" altLang="en-US" sz="2800" i="1">
                <a:solidFill>
                  <a:srgbClr val="000000"/>
                </a:solidFill>
              </a:rPr>
              <a:t>P</a:t>
            </a:r>
            <a:r>
              <a:rPr lang="en-US" altLang="en-US" sz="2800" baseline="-25000">
                <a:solidFill>
                  <a:srgbClr val="000000"/>
                </a:solidFill>
              </a:rPr>
              <a:t>2</a:t>
            </a:r>
            <a:r>
              <a:rPr lang="en-US" altLang="en-US" sz="2800">
                <a:solidFill>
                  <a:srgbClr val="000000"/>
                </a:solidFill>
              </a:rPr>
              <a:t> x </a:t>
            </a:r>
            <a:r>
              <a:rPr lang="en-US" altLang="en-US" sz="2800" i="1">
                <a:solidFill>
                  <a:srgbClr val="000000"/>
                </a:solidFill>
              </a:rPr>
              <a:t>V</a:t>
            </a:r>
            <a:r>
              <a:rPr lang="en-US" altLang="en-US" sz="2800" baseline="-25000">
                <a:solidFill>
                  <a:srgbClr val="000000"/>
                </a:solidFill>
              </a:rPr>
              <a:t>2</a:t>
            </a:r>
            <a:endParaRPr lang="en-US" altLang="en-US" sz="2800">
              <a:solidFill>
                <a:srgbClr val="000000"/>
              </a:solidFill>
            </a:endParaRPr>
          </a:p>
        </p:txBody>
      </p:sp>
      <p:sp>
        <p:nvSpPr>
          <p:cNvPr id="12293" name="Text Box 5"/>
          <p:cNvSpPr txBox="1">
            <a:spLocks noChangeArrowheads="1"/>
          </p:cNvSpPr>
          <p:nvPr/>
        </p:nvSpPr>
        <p:spPr bwMode="auto">
          <a:xfrm>
            <a:off x="3348038" y="2901950"/>
            <a:ext cx="2703512"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baseline="-25000">
                <a:solidFill>
                  <a:srgbClr val="000000"/>
                </a:solidFill>
              </a:rPr>
              <a:t>1</a:t>
            </a:r>
            <a:r>
              <a:rPr lang="en-US" altLang="en-US" sz="2800">
                <a:solidFill>
                  <a:srgbClr val="000000"/>
                </a:solidFill>
              </a:rPr>
              <a:t> = 726 mmHg</a:t>
            </a:r>
            <a:endParaRPr lang="en-US" altLang="en-US" sz="2800" baseline="-25000">
              <a:solidFill>
                <a:srgbClr val="000000"/>
              </a:solidFill>
            </a:endParaRPr>
          </a:p>
        </p:txBody>
      </p:sp>
      <p:sp>
        <p:nvSpPr>
          <p:cNvPr id="12294" name="Text Box 6"/>
          <p:cNvSpPr txBox="1">
            <a:spLocks noChangeArrowheads="1"/>
          </p:cNvSpPr>
          <p:nvPr/>
        </p:nvSpPr>
        <p:spPr bwMode="auto">
          <a:xfrm>
            <a:off x="3348038" y="3575050"/>
            <a:ext cx="2149475"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baseline="-25000">
                <a:solidFill>
                  <a:srgbClr val="000000"/>
                </a:solidFill>
              </a:rPr>
              <a:t>1</a:t>
            </a:r>
            <a:r>
              <a:rPr lang="en-US" altLang="en-US" sz="2800">
                <a:solidFill>
                  <a:srgbClr val="000000"/>
                </a:solidFill>
              </a:rPr>
              <a:t> = 946 mL</a:t>
            </a:r>
            <a:endParaRPr lang="en-US" altLang="en-US" sz="2800" baseline="-25000">
              <a:solidFill>
                <a:srgbClr val="000000"/>
              </a:solidFill>
            </a:endParaRPr>
          </a:p>
        </p:txBody>
      </p:sp>
      <p:sp>
        <p:nvSpPr>
          <p:cNvPr id="12295" name="Text Box 7"/>
          <p:cNvSpPr txBox="1">
            <a:spLocks noChangeArrowheads="1"/>
          </p:cNvSpPr>
          <p:nvPr/>
        </p:nvSpPr>
        <p:spPr bwMode="auto">
          <a:xfrm>
            <a:off x="6689725" y="2903538"/>
            <a:ext cx="1158875" cy="519112"/>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baseline="-25000">
                <a:solidFill>
                  <a:srgbClr val="000000"/>
                </a:solidFill>
              </a:rPr>
              <a:t>2</a:t>
            </a:r>
            <a:r>
              <a:rPr lang="en-US" altLang="en-US" sz="2800">
                <a:solidFill>
                  <a:srgbClr val="000000"/>
                </a:solidFill>
              </a:rPr>
              <a:t> = ?</a:t>
            </a:r>
            <a:endParaRPr lang="en-US" altLang="en-US" sz="2800" baseline="-25000">
              <a:solidFill>
                <a:srgbClr val="000000"/>
              </a:solidFill>
            </a:endParaRPr>
          </a:p>
        </p:txBody>
      </p:sp>
      <p:sp>
        <p:nvSpPr>
          <p:cNvPr id="12296" name="Text Box 8"/>
          <p:cNvSpPr txBox="1">
            <a:spLocks noChangeArrowheads="1"/>
          </p:cNvSpPr>
          <p:nvPr/>
        </p:nvSpPr>
        <p:spPr bwMode="auto">
          <a:xfrm>
            <a:off x="6689725" y="3576638"/>
            <a:ext cx="2149475" cy="519112"/>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baseline="-25000">
                <a:solidFill>
                  <a:srgbClr val="000000"/>
                </a:solidFill>
              </a:rPr>
              <a:t>2</a:t>
            </a:r>
            <a:r>
              <a:rPr lang="en-US" altLang="en-US" sz="2800">
                <a:solidFill>
                  <a:srgbClr val="000000"/>
                </a:solidFill>
              </a:rPr>
              <a:t> = 154 mL</a:t>
            </a:r>
            <a:endParaRPr lang="en-US" altLang="en-US" sz="2800" baseline="-25000">
              <a:solidFill>
                <a:srgbClr val="000000"/>
              </a:solidFill>
            </a:endParaRPr>
          </a:p>
        </p:txBody>
      </p:sp>
      <p:sp>
        <p:nvSpPr>
          <p:cNvPr id="12297" name="Text Box 9"/>
          <p:cNvSpPr txBox="1">
            <a:spLocks noChangeArrowheads="1"/>
          </p:cNvSpPr>
          <p:nvPr/>
        </p:nvSpPr>
        <p:spPr bwMode="auto">
          <a:xfrm>
            <a:off x="1889125" y="4789488"/>
            <a:ext cx="960438" cy="519112"/>
          </a:xfrm>
          <a:prstGeom prst="rect">
            <a:avLst/>
          </a:prstGeom>
          <a:noFill/>
          <a:ln w="9525">
            <a:noFill/>
            <a:miter lim="800000"/>
            <a:headEnd/>
            <a:tailEnd/>
          </a:ln>
        </p:spPr>
        <p:txBody>
          <a:bodyPr wrap="none">
            <a:spAutoFit/>
          </a:bodyPr>
          <a:lstStyle/>
          <a:p>
            <a:r>
              <a:rPr lang="en-US" altLang="en-US" sz="2800" i="1">
                <a:solidFill>
                  <a:srgbClr val="000000"/>
                </a:solidFill>
              </a:rPr>
              <a:t>P</a:t>
            </a:r>
            <a:r>
              <a:rPr lang="en-US" altLang="en-US" sz="2800" baseline="-25000">
                <a:solidFill>
                  <a:srgbClr val="000000"/>
                </a:solidFill>
              </a:rPr>
              <a:t>2</a:t>
            </a:r>
            <a:r>
              <a:rPr lang="en-US" altLang="en-US" sz="2800">
                <a:solidFill>
                  <a:srgbClr val="000000"/>
                </a:solidFill>
              </a:rPr>
              <a:t> = </a:t>
            </a:r>
            <a:endParaRPr lang="en-US" altLang="en-US" sz="2800" i="1">
              <a:solidFill>
                <a:srgbClr val="000000"/>
              </a:solidFill>
            </a:endParaRPr>
          </a:p>
        </p:txBody>
      </p:sp>
      <p:grpSp>
        <p:nvGrpSpPr>
          <p:cNvPr id="12303" name="Group 15"/>
          <p:cNvGrpSpPr>
            <a:grpSpLocks/>
          </p:cNvGrpSpPr>
          <p:nvPr/>
        </p:nvGrpSpPr>
        <p:grpSpPr bwMode="auto">
          <a:xfrm>
            <a:off x="2768600" y="4533900"/>
            <a:ext cx="1301750" cy="1052513"/>
            <a:chOff x="1536" y="2928"/>
            <a:chExt cx="820" cy="663"/>
          </a:xfrm>
        </p:grpSpPr>
        <p:sp>
          <p:nvSpPr>
            <p:cNvPr id="81950" name="Text Box 12"/>
            <p:cNvSpPr txBox="1">
              <a:spLocks noChangeArrowheads="1"/>
            </p:cNvSpPr>
            <p:nvPr/>
          </p:nvSpPr>
          <p:spPr bwMode="auto">
            <a:xfrm>
              <a:off x="1536" y="2928"/>
              <a:ext cx="820"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baseline="-25000">
                  <a:solidFill>
                    <a:srgbClr val="000000"/>
                  </a:solidFill>
                </a:rPr>
                <a:t>1</a:t>
              </a:r>
              <a:r>
                <a:rPr lang="en-US" altLang="en-US" sz="2800">
                  <a:solidFill>
                    <a:srgbClr val="000000"/>
                  </a:solidFill>
                </a:rPr>
                <a:t> x </a:t>
              </a:r>
              <a:r>
                <a:rPr lang="en-US" altLang="en-US" sz="2800" i="1">
                  <a:solidFill>
                    <a:srgbClr val="000000"/>
                  </a:solidFill>
                </a:rPr>
                <a:t>V</a:t>
              </a:r>
              <a:r>
                <a:rPr lang="en-US" altLang="en-US" sz="2800" baseline="-25000">
                  <a:solidFill>
                    <a:srgbClr val="000000"/>
                  </a:solidFill>
                </a:rPr>
                <a:t>1</a:t>
              </a:r>
              <a:endParaRPr lang="en-US" altLang="en-US" sz="2800" i="1">
                <a:solidFill>
                  <a:srgbClr val="000000"/>
                </a:solidFill>
              </a:endParaRPr>
            </a:p>
          </p:txBody>
        </p:sp>
        <p:sp>
          <p:nvSpPr>
            <p:cNvPr id="81951" name="Line 13"/>
            <p:cNvSpPr>
              <a:spLocks noChangeShapeType="1"/>
            </p:cNvSpPr>
            <p:nvPr/>
          </p:nvSpPr>
          <p:spPr bwMode="auto">
            <a:xfrm>
              <a:off x="1586" y="3259"/>
              <a:ext cx="720" cy="0"/>
            </a:xfrm>
            <a:prstGeom prst="line">
              <a:avLst/>
            </a:prstGeom>
            <a:noFill/>
            <a:ln w="28575">
              <a:solidFill>
                <a:schemeClr val="tx1"/>
              </a:solidFill>
              <a:round/>
              <a:headEnd/>
              <a:tailEnd/>
            </a:ln>
          </p:spPr>
          <p:txBody>
            <a:bodyPr/>
            <a:lstStyle/>
            <a:p>
              <a:endParaRPr lang="en-US"/>
            </a:p>
          </p:txBody>
        </p:sp>
        <p:sp>
          <p:nvSpPr>
            <p:cNvPr id="81952" name="Text Box 14"/>
            <p:cNvSpPr txBox="1">
              <a:spLocks noChangeArrowheads="1"/>
            </p:cNvSpPr>
            <p:nvPr/>
          </p:nvSpPr>
          <p:spPr bwMode="auto">
            <a:xfrm>
              <a:off x="1771" y="3264"/>
              <a:ext cx="350" cy="327"/>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baseline="-25000">
                  <a:solidFill>
                    <a:srgbClr val="000000"/>
                  </a:solidFill>
                </a:rPr>
                <a:t>2</a:t>
              </a:r>
              <a:endParaRPr lang="en-US" altLang="en-US" sz="2800" i="1">
                <a:solidFill>
                  <a:srgbClr val="000000"/>
                </a:solidFill>
              </a:endParaRPr>
            </a:p>
          </p:txBody>
        </p:sp>
      </p:grpSp>
      <p:grpSp>
        <p:nvGrpSpPr>
          <p:cNvPr id="12308" name="Group 20"/>
          <p:cNvGrpSpPr>
            <a:grpSpLocks/>
          </p:cNvGrpSpPr>
          <p:nvPr/>
        </p:nvGrpSpPr>
        <p:grpSpPr bwMode="auto">
          <a:xfrm>
            <a:off x="4014788" y="4597400"/>
            <a:ext cx="3895725" cy="925513"/>
            <a:chOff x="2049" y="2896"/>
            <a:chExt cx="2454" cy="583"/>
          </a:xfrm>
        </p:grpSpPr>
        <p:sp>
          <p:nvSpPr>
            <p:cNvPr id="81946" name="Text Box 16"/>
            <p:cNvSpPr txBox="1">
              <a:spLocks noChangeArrowheads="1"/>
            </p:cNvSpPr>
            <p:nvPr/>
          </p:nvSpPr>
          <p:spPr bwMode="auto">
            <a:xfrm>
              <a:off x="2304" y="2896"/>
              <a:ext cx="2199" cy="327"/>
            </a:xfrm>
            <a:prstGeom prst="rect">
              <a:avLst/>
            </a:prstGeom>
            <a:noFill/>
            <a:ln w="9525">
              <a:noFill/>
              <a:miter lim="800000"/>
              <a:headEnd/>
              <a:tailEnd/>
            </a:ln>
          </p:spPr>
          <p:txBody>
            <a:bodyPr wrap="none">
              <a:spAutoFit/>
            </a:bodyPr>
            <a:lstStyle/>
            <a:p>
              <a:pPr algn="ctr"/>
              <a:r>
                <a:rPr lang="en-US" altLang="en-US" sz="2800">
                  <a:solidFill>
                    <a:srgbClr val="000000"/>
                  </a:solidFill>
                </a:rPr>
                <a:t>726 mmHg x 946 mL</a:t>
              </a:r>
            </a:p>
          </p:txBody>
        </p:sp>
        <p:sp>
          <p:nvSpPr>
            <p:cNvPr id="81947" name="Line 17"/>
            <p:cNvSpPr>
              <a:spLocks noChangeShapeType="1"/>
            </p:cNvSpPr>
            <p:nvPr/>
          </p:nvSpPr>
          <p:spPr bwMode="auto">
            <a:xfrm>
              <a:off x="2348" y="3188"/>
              <a:ext cx="2112" cy="0"/>
            </a:xfrm>
            <a:prstGeom prst="line">
              <a:avLst/>
            </a:prstGeom>
            <a:noFill/>
            <a:ln w="28575">
              <a:solidFill>
                <a:schemeClr val="tx1"/>
              </a:solidFill>
              <a:round/>
              <a:headEnd/>
              <a:tailEnd/>
            </a:ln>
          </p:spPr>
          <p:txBody>
            <a:bodyPr/>
            <a:lstStyle/>
            <a:p>
              <a:endParaRPr lang="en-US"/>
            </a:p>
          </p:txBody>
        </p:sp>
        <p:sp>
          <p:nvSpPr>
            <p:cNvPr id="81948" name="Text Box 18"/>
            <p:cNvSpPr txBox="1">
              <a:spLocks noChangeArrowheads="1"/>
            </p:cNvSpPr>
            <p:nvPr/>
          </p:nvSpPr>
          <p:spPr bwMode="auto">
            <a:xfrm>
              <a:off x="2972" y="3152"/>
              <a:ext cx="865" cy="327"/>
            </a:xfrm>
            <a:prstGeom prst="rect">
              <a:avLst/>
            </a:prstGeom>
            <a:noFill/>
            <a:ln w="9525">
              <a:noFill/>
              <a:miter lim="800000"/>
              <a:headEnd/>
              <a:tailEnd/>
            </a:ln>
          </p:spPr>
          <p:txBody>
            <a:bodyPr wrap="none">
              <a:spAutoFit/>
            </a:bodyPr>
            <a:lstStyle/>
            <a:p>
              <a:pPr algn="ctr"/>
              <a:r>
                <a:rPr lang="en-US" altLang="en-US" sz="2800">
                  <a:solidFill>
                    <a:srgbClr val="000000"/>
                  </a:solidFill>
                </a:rPr>
                <a:t>154 mL</a:t>
              </a:r>
            </a:p>
          </p:txBody>
        </p:sp>
        <p:sp>
          <p:nvSpPr>
            <p:cNvPr id="81949" name="Text Box 19"/>
            <p:cNvSpPr txBox="1">
              <a:spLocks noChangeArrowheads="1"/>
            </p:cNvSpPr>
            <p:nvPr/>
          </p:nvSpPr>
          <p:spPr bwMode="auto">
            <a:xfrm>
              <a:off x="2049" y="3017"/>
              <a:ext cx="247" cy="327"/>
            </a:xfrm>
            <a:prstGeom prst="rect">
              <a:avLst/>
            </a:prstGeom>
            <a:noFill/>
            <a:ln w="9525">
              <a:noFill/>
              <a:miter lim="800000"/>
              <a:headEnd/>
              <a:tailEnd/>
            </a:ln>
          </p:spPr>
          <p:txBody>
            <a:bodyPr wrap="none">
              <a:spAutoFit/>
            </a:bodyPr>
            <a:lstStyle/>
            <a:p>
              <a:pPr algn="ctr"/>
              <a:r>
                <a:rPr lang="en-US" altLang="en-US" sz="2800">
                  <a:solidFill>
                    <a:srgbClr val="000000"/>
                  </a:solidFill>
                </a:rPr>
                <a:t>=</a:t>
              </a:r>
            </a:p>
          </p:txBody>
        </p:sp>
      </p:grpSp>
      <p:sp>
        <p:nvSpPr>
          <p:cNvPr id="12309" name="Text Box 21"/>
          <p:cNvSpPr txBox="1">
            <a:spLocks noChangeArrowheads="1"/>
          </p:cNvSpPr>
          <p:nvPr/>
        </p:nvSpPr>
        <p:spPr bwMode="auto">
          <a:xfrm>
            <a:off x="7931150" y="4789488"/>
            <a:ext cx="2432050" cy="519112"/>
          </a:xfrm>
          <a:prstGeom prst="rect">
            <a:avLst/>
          </a:prstGeom>
          <a:noFill/>
          <a:ln w="9525">
            <a:noFill/>
            <a:miter lim="800000"/>
            <a:headEnd/>
            <a:tailEnd/>
          </a:ln>
        </p:spPr>
        <p:txBody>
          <a:bodyPr wrap="none">
            <a:spAutoFit/>
          </a:bodyPr>
          <a:lstStyle/>
          <a:p>
            <a:pPr algn="ctr"/>
            <a:r>
              <a:rPr lang="en-US" altLang="en-US" sz="2800">
                <a:solidFill>
                  <a:srgbClr val="000000"/>
                </a:solidFill>
              </a:rPr>
              <a:t>= 4460 mmHg</a:t>
            </a:r>
          </a:p>
        </p:txBody>
      </p:sp>
      <p:sp>
        <p:nvSpPr>
          <p:cNvPr id="12310" name="Line 22"/>
          <p:cNvSpPr>
            <a:spLocks noChangeShapeType="1"/>
          </p:cNvSpPr>
          <p:nvPr/>
        </p:nvSpPr>
        <p:spPr bwMode="auto">
          <a:xfrm flipV="1">
            <a:off x="7315200" y="4800600"/>
            <a:ext cx="457200" cy="228600"/>
          </a:xfrm>
          <a:prstGeom prst="line">
            <a:avLst/>
          </a:prstGeom>
          <a:noFill/>
          <a:ln w="28575">
            <a:solidFill>
              <a:srgbClr val="FF0000"/>
            </a:solidFill>
            <a:round/>
            <a:headEnd/>
            <a:tailEnd/>
          </a:ln>
        </p:spPr>
        <p:txBody>
          <a:bodyPr/>
          <a:lstStyle/>
          <a:p>
            <a:endParaRPr lang="en-US"/>
          </a:p>
        </p:txBody>
      </p:sp>
      <p:sp>
        <p:nvSpPr>
          <p:cNvPr id="12311" name="Line 23"/>
          <p:cNvSpPr>
            <a:spLocks noChangeShapeType="1"/>
          </p:cNvSpPr>
          <p:nvPr/>
        </p:nvSpPr>
        <p:spPr bwMode="auto">
          <a:xfrm flipV="1">
            <a:off x="6235700" y="5194300"/>
            <a:ext cx="457200" cy="228600"/>
          </a:xfrm>
          <a:prstGeom prst="line">
            <a:avLst/>
          </a:prstGeom>
          <a:noFill/>
          <a:ln w="2857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0-#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0-#ppt_w/2"/>
                                          </p:val>
                                        </p:tav>
                                        <p:tav tm="100000">
                                          <p:val>
                                            <p:strVal val="#ppt_x"/>
                                          </p:val>
                                        </p:tav>
                                      </p:tavLst>
                                    </p:anim>
                                    <p:anim calcmode="lin" valueType="num">
                                      <p:cBhvr additive="base">
                                        <p:cTn id="14"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0-#ppt_w/2"/>
                                          </p:val>
                                        </p:tav>
                                        <p:tav tm="100000">
                                          <p:val>
                                            <p:strVal val="#ppt_x"/>
                                          </p:val>
                                        </p:tav>
                                      </p:tavLst>
                                    </p:anim>
                                    <p:anim calcmode="lin" valueType="num">
                                      <p:cBhvr additive="base">
                                        <p:cTn id="20"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1+#ppt_w/2"/>
                                          </p:val>
                                        </p:tav>
                                        <p:tav tm="100000">
                                          <p:val>
                                            <p:strVal val="#ppt_x"/>
                                          </p:val>
                                        </p:tav>
                                      </p:tavLst>
                                    </p:anim>
                                    <p:anim calcmode="lin" valueType="num">
                                      <p:cBhvr additive="base">
                                        <p:cTn id="26"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296"/>
                                        </p:tgtEl>
                                        <p:attrNameLst>
                                          <p:attrName>style.visibility</p:attrName>
                                        </p:attrNameLst>
                                      </p:cBhvr>
                                      <p:to>
                                        <p:strVal val="visible"/>
                                      </p:to>
                                    </p:set>
                                    <p:anim calcmode="lin" valueType="num">
                                      <p:cBhvr additive="base">
                                        <p:cTn id="31" dur="500" fill="hold"/>
                                        <p:tgtEl>
                                          <p:spTgt spid="12296"/>
                                        </p:tgtEl>
                                        <p:attrNameLst>
                                          <p:attrName>ppt_x</p:attrName>
                                        </p:attrNameLst>
                                      </p:cBhvr>
                                      <p:tavLst>
                                        <p:tav tm="0">
                                          <p:val>
                                            <p:strVal val="1+#ppt_w/2"/>
                                          </p:val>
                                        </p:tav>
                                        <p:tav tm="100000">
                                          <p:val>
                                            <p:strVal val="#ppt_x"/>
                                          </p:val>
                                        </p:tav>
                                      </p:tavLst>
                                    </p:anim>
                                    <p:anim calcmode="lin" valueType="num">
                                      <p:cBhvr additive="base">
                                        <p:cTn id="32"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7"/>
                                        </p:tgtEl>
                                        <p:attrNameLst>
                                          <p:attrName>style.visibility</p:attrName>
                                        </p:attrNameLst>
                                      </p:cBhvr>
                                      <p:to>
                                        <p:strVal val="visible"/>
                                      </p:to>
                                    </p:set>
                                    <p:anim calcmode="lin" valueType="num">
                                      <p:cBhvr additive="base">
                                        <p:cTn id="37" dur="500" fill="hold"/>
                                        <p:tgtEl>
                                          <p:spTgt spid="12297"/>
                                        </p:tgtEl>
                                        <p:attrNameLst>
                                          <p:attrName>ppt_x</p:attrName>
                                        </p:attrNameLst>
                                      </p:cBhvr>
                                      <p:tavLst>
                                        <p:tav tm="0">
                                          <p:val>
                                            <p:strVal val="0-#ppt_w/2"/>
                                          </p:val>
                                        </p:tav>
                                        <p:tav tm="100000">
                                          <p:val>
                                            <p:strVal val="#ppt_x"/>
                                          </p:val>
                                        </p:tav>
                                      </p:tavLst>
                                    </p:anim>
                                    <p:anim calcmode="lin" valueType="num">
                                      <p:cBhvr additive="base">
                                        <p:cTn id="38"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2303"/>
                                        </p:tgtEl>
                                        <p:attrNameLst>
                                          <p:attrName>style.visibility</p:attrName>
                                        </p:attrNameLst>
                                      </p:cBhvr>
                                      <p:to>
                                        <p:strVal val="visible"/>
                                      </p:to>
                                    </p:set>
                                    <p:anim calcmode="lin" valueType="num">
                                      <p:cBhvr additive="base">
                                        <p:cTn id="43" dur="500" fill="hold"/>
                                        <p:tgtEl>
                                          <p:spTgt spid="12303"/>
                                        </p:tgtEl>
                                        <p:attrNameLst>
                                          <p:attrName>ppt_x</p:attrName>
                                        </p:attrNameLst>
                                      </p:cBhvr>
                                      <p:tavLst>
                                        <p:tav tm="0">
                                          <p:val>
                                            <p:strVal val="1+#ppt_w/2"/>
                                          </p:val>
                                        </p:tav>
                                        <p:tav tm="100000">
                                          <p:val>
                                            <p:strVal val="#ppt_x"/>
                                          </p:val>
                                        </p:tav>
                                      </p:tavLst>
                                    </p:anim>
                                    <p:anim calcmode="lin" valueType="num">
                                      <p:cBhvr additive="base">
                                        <p:cTn id="44" dur="500" fill="hold"/>
                                        <p:tgtEl>
                                          <p:spTgt spid="1230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12308"/>
                                        </p:tgtEl>
                                        <p:attrNameLst>
                                          <p:attrName>style.visibility</p:attrName>
                                        </p:attrNameLst>
                                      </p:cBhvr>
                                      <p:to>
                                        <p:strVal val="visible"/>
                                      </p:to>
                                    </p:set>
                                    <p:anim calcmode="lin" valueType="num">
                                      <p:cBhvr additive="base">
                                        <p:cTn id="49" dur="500" fill="hold"/>
                                        <p:tgtEl>
                                          <p:spTgt spid="12308"/>
                                        </p:tgtEl>
                                        <p:attrNameLst>
                                          <p:attrName>ppt_x</p:attrName>
                                        </p:attrNameLst>
                                      </p:cBhvr>
                                      <p:tavLst>
                                        <p:tav tm="0">
                                          <p:val>
                                            <p:strVal val="1+#ppt_w/2"/>
                                          </p:val>
                                        </p:tav>
                                        <p:tav tm="100000">
                                          <p:val>
                                            <p:strVal val="#ppt_x"/>
                                          </p:val>
                                        </p:tav>
                                      </p:tavLst>
                                    </p:anim>
                                    <p:anim calcmode="lin" valueType="num">
                                      <p:cBhvr additive="base">
                                        <p:cTn id="50" dur="500" fill="hold"/>
                                        <p:tgtEl>
                                          <p:spTgt spid="1230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231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231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2309"/>
                                        </p:tgtEl>
                                        <p:attrNameLst>
                                          <p:attrName>style.visibility</p:attrName>
                                        </p:attrNameLst>
                                      </p:cBhvr>
                                      <p:to>
                                        <p:strVal val="visible"/>
                                      </p:to>
                                    </p:set>
                                    <p:anim calcmode="lin" valueType="num">
                                      <p:cBhvr additive="base">
                                        <p:cTn id="63" dur="500" fill="hold"/>
                                        <p:tgtEl>
                                          <p:spTgt spid="12309"/>
                                        </p:tgtEl>
                                        <p:attrNameLst>
                                          <p:attrName>ppt_x</p:attrName>
                                        </p:attrNameLst>
                                      </p:cBhvr>
                                      <p:tavLst>
                                        <p:tav tm="0">
                                          <p:val>
                                            <p:strVal val="1+#ppt_w/2"/>
                                          </p:val>
                                        </p:tav>
                                        <p:tav tm="100000">
                                          <p:val>
                                            <p:strVal val="#ppt_x"/>
                                          </p:val>
                                        </p:tav>
                                      </p:tavLst>
                                    </p:anim>
                                    <p:anim calcmode="lin" valueType="num">
                                      <p:cBhvr additive="base">
                                        <p:cTn id="64" dur="500" fill="hold"/>
                                        <p:tgtEl>
                                          <p:spTgt spid="12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3" grpId="0" autoUpdateAnimBg="0"/>
      <p:bldP spid="12294" grpId="0" autoUpdateAnimBg="0"/>
      <p:bldP spid="12295" grpId="0" autoUpdateAnimBg="0"/>
      <p:bldP spid="12296" grpId="0" autoUpdateAnimBg="0"/>
      <p:bldP spid="12297" grpId="0" autoUpdateAnimBg="0"/>
      <p:bldP spid="12309" grpId="0" autoUpdateAnimBg="0"/>
      <p:bldP spid="12310" grpId="0" animBg="1"/>
      <p:bldP spid="123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p:cNvPicPr>
            <a:picLocks noChangeArrowheads="1"/>
          </p:cNvPicPr>
          <p:nvPr/>
        </p:nvPicPr>
        <p:blipFill>
          <a:blip r:embed="rId2"/>
          <a:srcRect t="6001"/>
          <a:stretch>
            <a:fillRect/>
          </a:stretch>
        </p:blipFill>
        <p:spPr bwMode="auto">
          <a:xfrm>
            <a:off x="1528763" y="152400"/>
            <a:ext cx="9120187" cy="6402388"/>
          </a:xfrm>
          <a:prstGeom prst="rect">
            <a:avLst/>
          </a:prstGeom>
          <a:noFill/>
          <a:ln w="9525">
            <a:noFill/>
            <a:miter lim="800000"/>
            <a:headEnd/>
            <a:tailEnd/>
          </a:ln>
        </p:spPr>
      </p:pic>
      <p:sp>
        <p:nvSpPr>
          <p:cNvPr id="13315" name="Text Box 3"/>
          <p:cNvSpPr txBox="1">
            <a:spLocks noChangeArrowheads="1"/>
          </p:cNvSpPr>
          <p:nvPr/>
        </p:nvSpPr>
        <p:spPr bwMode="auto">
          <a:xfrm>
            <a:off x="3557588" y="6172200"/>
            <a:ext cx="2538412" cy="519113"/>
          </a:xfrm>
          <a:prstGeom prst="rect">
            <a:avLst/>
          </a:prstGeom>
          <a:noFill/>
          <a:ln w="9525">
            <a:noFill/>
            <a:miter lim="800000"/>
            <a:headEnd/>
            <a:tailEnd/>
          </a:ln>
        </p:spPr>
        <p:txBody>
          <a:bodyPr wrap="none">
            <a:spAutoFit/>
          </a:bodyPr>
          <a:lstStyle/>
          <a:p>
            <a:pPr algn="ctr"/>
            <a:r>
              <a:rPr lang="en-US" altLang="en-US" sz="2800">
                <a:solidFill>
                  <a:srgbClr val="000000"/>
                </a:solidFill>
              </a:rPr>
              <a:t>As </a:t>
            </a:r>
            <a:r>
              <a:rPr lang="en-US" altLang="en-US" sz="2800" i="1">
                <a:solidFill>
                  <a:srgbClr val="000000"/>
                </a:solidFill>
              </a:rPr>
              <a:t>T</a:t>
            </a:r>
            <a:r>
              <a:rPr lang="en-US" altLang="en-US" sz="2800">
                <a:solidFill>
                  <a:srgbClr val="000000"/>
                </a:solidFill>
              </a:rPr>
              <a:t> increases</a:t>
            </a:r>
          </a:p>
        </p:txBody>
      </p:sp>
      <p:sp>
        <p:nvSpPr>
          <p:cNvPr id="13316" name="Text Box 4"/>
          <p:cNvSpPr txBox="1">
            <a:spLocks noChangeArrowheads="1"/>
          </p:cNvSpPr>
          <p:nvPr/>
        </p:nvSpPr>
        <p:spPr bwMode="auto">
          <a:xfrm>
            <a:off x="6629400" y="6172200"/>
            <a:ext cx="2044700"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a:solidFill>
                  <a:srgbClr val="000000"/>
                </a:solidFill>
              </a:rPr>
              <a:t> increases</a:t>
            </a:r>
            <a:endParaRPr lang="en-US" altLang="en-US" sz="2800" i="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1+#ppt_w/2"/>
                                          </p:val>
                                        </p:tav>
                                        <p:tav tm="100000">
                                          <p:val>
                                            <p:strVal val="#ppt_x"/>
                                          </p:val>
                                        </p:tav>
                                      </p:tavLst>
                                    </p:anim>
                                    <p:anim calcmode="lin" valueType="num">
                                      <p:cBhvr additive="base">
                                        <p:cTn id="14"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endParaRPr lang="en-US"/>
          </a:p>
        </p:txBody>
      </p:sp>
      <p:sp>
        <p:nvSpPr>
          <p:cNvPr id="3" name="Content Placeholder 2"/>
          <p:cNvSpPr>
            <a:spLocks noGrp="1"/>
          </p:cNvSpPr>
          <p:nvPr>
            <p:ph idx="1"/>
          </p:nvPr>
        </p:nvSpPr>
        <p:spPr>
          <a:xfrm>
            <a:off x="677863" y="290513"/>
            <a:ext cx="8596312" cy="5751512"/>
          </a:xfrm>
        </p:spPr>
        <p:txBody>
          <a:bodyPr/>
          <a:lstStyle/>
          <a:p>
            <a:pPr eaLnBrk="1" hangingPunct="1"/>
            <a:r>
              <a:rPr lang="en-US" sz="3200"/>
              <a:t>A sample of oxygen gas occupies a volume of 150 ml when its pressure is 720 mmHg.  What volume will the gas occupy at a pressure of 750 mm Hg if the temperature remains constant ?</a:t>
            </a:r>
          </a:p>
          <a:p>
            <a:pPr eaLnBrk="1" hangingPunct="1"/>
            <a:r>
              <a:rPr lang="en-US" sz="3200"/>
              <a:t>Given:</a:t>
            </a:r>
          </a:p>
          <a:p>
            <a:pPr eaLnBrk="1" hangingPunct="1"/>
            <a:r>
              <a:rPr lang="en-US" sz="3200"/>
              <a:t>V1= 150 ml                        V2 =?</a:t>
            </a:r>
          </a:p>
          <a:p>
            <a:pPr eaLnBrk="1" hangingPunct="1"/>
            <a:r>
              <a:rPr lang="en-US" sz="3200"/>
              <a:t>P1 = 720 mm Hg                 P2 = 750 mmHg</a:t>
            </a:r>
          </a:p>
          <a:p>
            <a:pPr eaLnBrk="1" hangingPunct="1"/>
            <a:r>
              <a:rPr lang="en-US" sz="3200" b="1">
                <a:solidFill>
                  <a:srgbClr val="FF0000"/>
                </a:solidFill>
              </a:rPr>
              <a:t>P</a:t>
            </a:r>
            <a:r>
              <a:rPr lang="en-US" sz="3200" b="1" baseline="-25000">
                <a:solidFill>
                  <a:srgbClr val="FF0000"/>
                </a:solidFill>
              </a:rPr>
              <a:t>1</a:t>
            </a:r>
            <a:r>
              <a:rPr lang="en-US" sz="3200" b="1">
                <a:solidFill>
                  <a:srgbClr val="FF0000"/>
                </a:solidFill>
              </a:rPr>
              <a:t>V</a:t>
            </a:r>
            <a:r>
              <a:rPr lang="en-US" sz="3200" b="1" baseline="-25000">
                <a:solidFill>
                  <a:srgbClr val="FF0000"/>
                </a:solidFill>
              </a:rPr>
              <a:t>1</a:t>
            </a:r>
            <a:r>
              <a:rPr lang="en-US" sz="3200" b="1">
                <a:solidFill>
                  <a:srgbClr val="FF0000"/>
                </a:solidFill>
              </a:rPr>
              <a:t> = P</a:t>
            </a:r>
            <a:r>
              <a:rPr lang="en-US" sz="3200" b="1" baseline="-25000">
                <a:solidFill>
                  <a:srgbClr val="FF0000"/>
                </a:solidFill>
              </a:rPr>
              <a:t>2</a:t>
            </a:r>
            <a:r>
              <a:rPr lang="en-US" sz="3200" b="1">
                <a:solidFill>
                  <a:srgbClr val="FF0000"/>
                </a:solidFill>
              </a:rPr>
              <a:t>V</a:t>
            </a:r>
            <a:r>
              <a:rPr lang="en-US" sz="3200" b="1" baseline="-25000">
                <a:solidFill>
                  <a:srgbClr val="FF0000"/>
                </a:solidFill>
              </a:rPr>
              <a:t>2</a:t>
            </a:r>
          </a:p>
          <a:p>
            <a:pPr eaLnBrk="1" hangingPunct="1"/>
            <a:r>
              <a:rPr lang="en-US" sz="3200"/>
              <a:t>Answer: 144 ml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5"/>
          <p:cNvSpPr txBox="1">
            <a:spLocks noChangeArrowheads="1"/>
          </p:cNvSpPr>
          <p:nvPr/>
        </p:nvSpPr>
        <p:spPr bwMode="auto">
          <a:xfrm>
            <a:off x="1981200" y="1676400"/>
            <a:ext cx="4114800" cy="2959100"/>
          </a:xfrm>
          <a:prstGeom prst="rect">
            <a:avLst/>
          </a:prstGeom>
          <a:noFill/>
          <a:ln w="9525">
            <a:noFill/>
            <a:miter lim="800000"/>
            <a:headEnd/>
            <a:tailEnd/>
          </a:ln>
        </p:spPr>
        <p:txBody>
          <a:bodyPr>
            <a:spAutoFit/>
          </a:bodyPr>
          <a:lstStyle/>
          <a:p>
            <a:pPr>
              <a:buClr>
                <a:srgbClr val="3333FF"/>
              </a:buClr>
              <a:buFont typeface="Wingdings" pitchFamily="2" charset="2"/>
              <a:buChar char="v"/>
            </a:pPr>
            <a:r>
              <a:rPr lang="en-US" sz="2800">
                <a:latin typeface="Times New Roman" pitchFamily="18" charset="0"/>
                <a:ea typeface="MS PGothic" pitchFamily="34" charset="-128"/>
              </a:rPr>
              <a:t> </a:t>
            </a:r>
            <a:r>
              <a:rPr lang="en-US" sz="2800" b="1">
                <a:solidFill>
                  <a:srgbClr val="FF0000"/>
                </a:solidFill>
                <a:latin typeface="Times New Roman" pitchFamily="18" charset="0"/>
                <a:ea typeface="MS PGothic" pitchFamily="34" charset="-128"/>
              </a:rPr>
              <a:t>Volume</a:t>
            </a:r>
            <a:r>
              <a:rPr lang="en-US" sz="2800">
                <a:latin typeface="Times New Roman" pitchFamily="18" charset="0"/>
                <a:ea typeface="MS PGothic" pitchFamily="34" charset="-128"/>
              </a:rPr>
              <a:t> of a gas </a:t>
            </a:r>
            <a:r>
              <a:rPr lang="en-US" sz="2800" b="1">
                <a:solidFill>
                  <a:srgbClr val="FF0000"/>
                </a:solidFill>
                <a:latin typeface="Times New Roman" pitchFamily="18" charset="0"/>
                <a:ea typeface="MS PGothic" pitchFamily="34" charset="-128"/>
              </a:rPr>
              <a:t>varies</a:t>
            </a:r>
            <a:r>
              <a:rPr lang="en-US" sz="2800">
                <a:latin typeface="Times New Roman" pitchFamily="18" charset="0"/>
                <a:ea typeface="MS PGothic" pitchFamily="34" charset="-128"/>
              </a:rPr>
              <a:t> </a:t>
            </a:r>
            <a:r>
              <a:rPr lang="en-US" sz="2800" b="1">
                <a:solidFill>
                  <a:srgbClr val="FF0000"/>
                </a:solidFill>
                <a:latin typeface="Times New Roman" pitchFamily="18" charset="0"/>
                <a:ea typeface="MS PGothic" pitchFamily="34" charset="-128"/>
              </a:rPr>
              <a:t>directly with </a:t>
            </a:r>
            <a:r>
              <a:rPr lang="en-US" sz="2800">
                <a:latin typeface="Times New Roman" pitchFamily="18" charset="0"/>
                <a:ea typeface="MS PGothic" pitchFamily="34" charset="-128"/>
              </a:rPr>
              <a:t>the absolute </a:t>
            </a:r>
            <a:r>
              <a:rPr lang="en-US" sz="2800" b="1">
                <a:solidFill>
                  <a:srgbClr val="FF0000"/>
                </a:solidFill>
                <a:latin typeface="Times New Roman" pitchFamily="18" charset="0"/>
                <a:ea typeface="MS PGothic" pitchFamily="34" charset="-128"/>
              </a:rPr>
              <a:t>temperature</a:t>
            </a:r>
            <a:r>
              <a:rPr lang="en-US" sz="2800">
                <a:latin typeface="Times New Roman" pitchFamily="18" charset="0"/>
                <a:ea typeface="MS PGothic" pitchFamily="34" charset="-128"/>
              </a:rPr>
              <a:t> at </a:t>
            </a:r>
            <a:r>
              <a:rPr lang="en-US" sz="2800" b="1">
                <a:solidFill>
                  <a:srgbClr val="0000FF"/>
                </a:solidFill>
                <a:latin typeface="Times New Roman" pitchFamily="18" charset="0"/>
                <a:ea typeface="MS PGothic" pitchFamily="34" charset="-128"/>
              </a:rPr>
              <a:t>constant pressure.</a:t>
            </a:r>
          </a:p>
          <a:p>
            <a:pPr>
              <a:buClr>
                <a:srgbClr val="3333FF"/>
              </a:buClr>
              <a:buFont typeface="Wingdings" pitchFamily="2" charset="2"/>
              <a:buNone/>
            </a:pPr>
            <a:endParaRPr lang="en-US" sz="1000">
              <a:latin typeface="Times New Roman" pitchFamily="18" charset="0"/>
              <a:ea typeface="MS PGothic" pitchFamily="34" charset="-128"/>
            </a:endParaRPr>
          </a:p>
          <a:p>
            <a:pPr>
              <a:buClr>
                <a:srgbClr val="3333FF"/>
              </a:buClr>
              <a:buFont typeface="Wingdings" pitchFamily="2" charset="2"/>
              <a:buChar char="v"/>
            </a:pPr>
            <a:r>
              <a:rPr lang="en-US" sz="2800">
                <a:latin typeface="Times New Roman" pitchFamily="18" charset="0"/>
                <a:ea typeface="MS PGothic" pitchFamily="34" charset="-128"/>
              </a:rPr>
              <a:t> </a:t>
            </a:r>
            <a:r>
              <a:rPr lang="en-US" sz="2800" b="1">
                <a:latin typeface="Times New Roman" pitchFamily="18" charset="0"/>
                <a:ea typeface="MS PGothic" pitchFamily="34" charset="-128"/>
              </a:rPr>
              <a:t>V = KT </a:t>
            </a:r>
          </a:p>
          <a:p>
            <a:pPr>
              <a:buClr>
                <a:srgbClr val="3333FF"/>
              </a:buClr>
              <a:buFont typeface="Wingdings" pitchFamily="2" charset="2"/>
              <a:buChar char="v"/>
            </a:pPr>
            <a:endParaRPr lang="en-US" sz="1000">
              <a:latin typeface="Times New Roman" pitchFamily="18" charset="0"/>
              <a:ea typeface="MS PGothic" pitchFamily="34" charset="-128"/>
            </a:endParaRPr>
          </a:p>
          <a:p>
            <a:pPr>
              <a:buClr>
                <a:srgbClr val="3333FF"/>
              </a:buClr>
              <a:buFont typeface="Wingdings" pitchFamily="2" charset="2"/>
              <a:buChar char="v"/>
            </a:pPr>
            <a:r>
              <a:rPr lang="en-US" sz="2800">
                <a:latin typeface="Times New Roman" pitchFamily="18" charset="0"/>
                <a:ea typeface="MS PGothic" pitchFamily="34" charset="-128"/>
              </a:rPr>
              <a:t> </a:t>
            </a:r>
            <a:r>
              <a:rPr lang="en-US" sz="2800" b="1">
                <a:solidFill>
                  <a:srgbClr val="FF0000"/>
                </a:solidFill>
                <a:latin typeface="Times New Roman" pitchFamily="18" charset="0"/>
                <a:ea typeface="MS PGothic" pitchFamily="34" charset="-128"/>
              </a:rPr>
              <a:t>V</a:t>
            </a:r>
            <a:r>
              <a:rPr lang="en-US" sz="2800" b="1" baseline="-25000">
                <a:solidFill>
                  <a:srgbClr val="FF0000"/>
                </a:solidFill>
                <a:latin typeface="Times New Roman" pitchFamily="18" charset="0"/>
                <a:ea typeface="MS PGothic" pitchFamily="34" charset="-128"/>
              </a:rPr>
              <a:t>1 </a:t>
            </a:r>
            <a:r>
              <a:rPr lang="en-US" sz="2800" b="1">
                <a:solidFill>
                  <a:srgbClr val="FF0000"/>
                </a:solidFill>
                <a:latin typeface="Times New Roman" pitchFamily="18" charset="0"/>
                <a:ea typeface="MS PGothic" pitchFamily="34" charset="-128"/>
              </a:rPr>
              <a:t>/ T</a:t>
            </a:r>
            <a:r>
              <a:rPr lang="en-US" sz="2800" b="1" baseline="-25000">
                <a:solidFill>
                  <a:srgbClr val="FF0000"/>
                </a:solidFill>
                <a:latin typeface="Times New Roman" pitchFamily="18" charset="0"/>
                <a:ea typeface="MS PGothic" pitchFamily="34" charset="-128"/>
              </a:rPr>
              <a:t>1 </a:t>
            </a:r>
            <a:r>
              <a:rPr lang="en-US" sz="2800" b="1">
                <a:solidFill>
                  <a:srgbClr val="FF0000"/>
                </a:solidFill>
                <a:latin typeface="Times New Roman" pitchFamily="18" charset="0"/>
                <a:ea typeface="MS PGothic" pitchFamily="34" charset="-128"/>
              </a:rPr>
              <a:t>= V</a:t>
            </a:r>
            <a:r>
              <a:rPr lang="en-US" sz="2800" b="1" baseline="-25000">
                <a:solidFill>
                  <a:srgbClr val="FF0000"/>
                </a:solidFill>
                <a:latin typeface="Times New Roman" pitchFamily="18" charset="0"/>
                <a:ea typeface="MS PGothic" pitchFamily="34" charset="-128"/>
              </a:rPr>
              <a:t>2 </a:t>
            </a:r>
            <a:r>
              <a:rPr lang="en-US" sz="2800" b="1">
                <a:solidFill>
                  <a:srgbClr val="FF0000"/>
                </a:solidFill>
                <a:latin typeface="Times New Roman" pitchFamily="18" charset="0"/>
                <a:ea typeface="MS PGothic" pitchFamily="34" charset="-128"/>
              </a:rPr>
              <a:t>/ T</a:t>
            </a:r>
            <a:r>
              <a:rPr lang="en-US" sz="2800" b="1" baseline="-25000">
                <a:solidFill>
                  <a:srgbClr val="FF0000"/>
                </a:solidFill>
                <a:latin typeface="Times New Roman" pitchFamily="18" charset="0"/>
                <a:ea typeface="MS PGothic" pitchFamily="34" charset="-128"/>
              </a:rPr>
              <a:t>2</a:t>
            </a:r>
            <a:endParaRPr lang="en-US" sz="2400" b="1" baseline="-25000">
              <a:solidFill>
                <a:srgbClr val="FF0000"/>
              </a:solidFill>
              <a:latin typeface="Times New Roman" pitchFamily="18" charset="0"/>
              <a:ea typeface="MS PGothic" pitchFamily="34" charset="-128"/>
            </a:endParaRPr>
          </a:p>
        </p:txBody>
      </p:sp>
      <p:sp>
        <p:nvSpPr>
          <p:cNvPr id="104450" name="Text Box 6"/>
          <p:cNvSpPr txBox="1">
            <a:spLocks noChangeArrowheads="1"/>
          </p:cNvSpPr>
          <p:nvPr/>
        </p:nvSpPr>
        <p:spPr bwMode="auto">
          <a:xfrm>
            <a:off x="1981200" y="609600"/>
            <a:ext cx="3721100" cy="823913"/>
          </a:xfrm>
          <a:prstGeom prst="rect">
            <a:avLst/>
          </a:prstGeom>
          <a:noFill/>
          <a:ln w="9525">
            <a:noFill/>
            <a:miter lim="800000"/>
            <a:headEnd/>
            <a:tailEnd/>
          </a:ln>
        </p:spPr>
        <p:txBody>
          <a:bodyPr wrap="none">
            <a:spAutoFit/>
          </a:bodyPr>
          <a:lstStyle/>
          <a:p>
            <a:r>
              <a:rPr lang="en-US" altLang="en-US" sz="4800" b="1" u="sng">
                <a:solidFill>
                  <a:srgbClr val="0000FF"/>
                </a:solidFill>
                <a:latin typeface="Times New Roman" pitchFamily="18" charset="0"/>
                <a:ea typeface="MS PGothic" pitchFamily="34" charset="-128"/>
              </a:rPr>
              <a:t>Charles’ Law</a:t>
            </a:r>
          </a:p>
        </p:txBody>
      </p:sp>
      <p:pic>
        <p:nvPicPr>
          <p:cNvPr id="104451" name="Picture 8" descr="Charles_2"/>
          <p:cNvPicPr>
            <a:picLocks noChangeAspect="1" noChangeArrowheads="1"/>
          </p:cNvPicPr>
          <p:nvPr/>
        </p:nvPicPr>
        <p:blipFill>
          <a:blip r:embed="rId3"/>
          <a:srcRect/>
          <a:stretch>
            <a:fillRect/>
          </a:stretch>
        </p:blipFill>
        <p:spPr bwMode="auto">
          <a:xfrm>
            <a:off x="6629400" y="762000"/>
            <a:ext cx="3363913" cy="3660775"/>
          </a:xfrm>
          <a:prstGeom prst="rect">
            <a:avLst/>
          </a:prstGeom>
          <a:noFill/>
          <a:ln w="9525">
            <a:noFill/>
            <a:miter lim="800000"/>
            <a:headEnd/>
            <a:tailEnd/>
          </a:ln>
        </p:spPr>
      </p:pic>
      <p:sp>
        <p:nvSpPr>
          <p:cNvPr id="104452" name="Text Box 9"/>
          <p:cNvSpPr txBox="1">
            <a:spLocks noChangeArrowheads="1"/>
          </p:cNvSpPr>
          <p:nvPr/>
        </p:nvSpPr>
        <p:spPr bwMode="auto">
          <a:xfrm>
            <a:off x="6372225" y="4648200"/>
            <a:ext cx="3765550" cy="1281113"/>
          </a:xfrm>
          <a:prstGeom prst="rect">
            <a:avLst/>
          </a:prstGeom>
          <a:noFill/>
          <a:ln w="9525">
            <a:noFill/>
            <a:miter lim="800000"/>
            <a:headEnd/>
            <a:tailEnd/>
          </a:ln>
        </p:spPr>
        <p:txBody>
          <a:bodyPr wrap="none">
            <a:spAutoFit/>
          </a:bodyPr>
          <a:lstStyle/>
          <a:p>
            <a:pPr algn="ctr"/>
            <a:r>
              <a:rPr lang="en-US" altLang="en-US" sz="2400" b="1">
                <a:solidFill>
                  <a:srgbClr val="0000FF"/>
                </a:solidFill>
                <a:latin typeface="Times New Roman" pitchFamily="18" charset="0"/>
                <a:ea typeface="MS PGothic" pitchFamily="34" charset="-128"/>
              </a:rPr>
              <a:t>Jacques-Alexandre Charles</a:t>
            </a:r>
          </a:p>
          <a:p>
            <a:pPr algn="ctr"/>
            <a:r>
              <a:rPr lang="en-US" altLang="en-US" b="1">
                <a:latin typeface="Times New Roman" pitchFamily="18" charset="0"/>
                <a:ea typeface="MS PGothic" pitchFamily="34" charset="-128"/>
              </a:rPr>
              <a:t>Mathematician, Physicist, Inventor</a:t>
            </a:r>
          </a:p>
          <a:p>
            <a:pPr algn="ctr"/>
            <a:r>
              <a:rPr lang="en-US" altLang="en-US">
                <a:latin typeface="Times New Roman" pitchFamily="18" charset="0"/>
                <a:ea typeface="MS PGothic" pitchFamily="34" charset="-128"/>
              </a:rPr>
              <a:t>Beaugency, France</a:t>
            </a:r>
          </a:p>
          <a:p>
            <a:pPr algn="ctr"/>
            <a:r>
              <a:rPr lang="en-US" altLang="en-US" i="1">
                <a:latin typeface="Times New Roman" pitchFamily="18" charset="0"/>
                <a:ea typeface="MS PGothic" pitchFamily="34" charset="-128"/>
              </a:rPr>
              <a:t>November 12, 1746 – April 7, 1823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C:\Chang Powerpoint\Figures\cng7ch05\cha56011_0509.jpeg"/>
          <p:cNvPicPr>
            <a:picLocks noChangeAspect="1" noChangeArrowheads="1"/>
          </p:cNvPicPr>
          <p:nvPr/>
        </p:nvPicPr>
        <p:blipFill>
          <a:blip r:embed="rId2"/>
          <a:srcRect/>
          <a:stretch>
            <a:fillRect/>
          </a:stretch>
        </p:blipFill>
        <p:spPr bwMode="auto">
          <a:xfrm>
            <a:off x="1752600" y="1143000"/>
            <a:ext cx="5791200" cy="4010025"/>
          </a:xfrm>
          <a:prstGeom prst="rect">
            <a:avLst/>
          </a:prstGeom>
          <a:noFill/>
          <a:ln w="9525">
            <a:noFill/>
            <a:miter lim="800000"/>
            <a:headEnd/>
            <a:tailEnd/>
          </a:ln>
        </p:spPr>
      </p:pic>
      <p:sp>
        <p:nvSpPr>
          <p:cNvPr id="106498" name="Text Box 3"/>
          <p:cNvSpPr txBox="1">
            <a:spLocks noChangeArrowheads="1"/>
          </p:cNvSpPr>
          <p:nvPr/>
        </p:nvSpPr>
        <p:spPr bwMode="auto">
          <a:xfrm>
            <a:off x="1600200" y="152400"/>
            <a:ext cx="6659563" cy="946150"/>
          </a:xfrm>
          <a:prstGeom prst="rect">
            <a:avLst/>
          </a:prstGeom>
          <a:noFill/>
          <a:ln w="9525">
            <a:noFill/>
            <a:miter lim="800000"/>
            <a:headEnd/>
            <a:tailEnd/>
          </a:ln>
        </p:spPr>
        <p:txBody>
          <a:bodyPr wrap="none">
            <a:spAutoFit/>
          </a:bodyPr>
          <a:lstStyle/>
          <a:p>
            <a:pPr algn="ctr"/>
            <a:r>
              <a:rPr lang="en-US" altLang="en-US" sz="2800">
                <a:solidFill>
                  <a:srgbClr val="000000"/>
                </a:solidFill>
              </a:rPr>
              <a:t>Variation of gas volume with temperature</a:t>
            </a:r>
          </a:p>
          <a:p>
            <a:pPr algn="ctr"/>
            <a:r>
              <a:rPr lang="en-US" altLang="en-US" sz="2800">
                <a:solidFill>
                  <a:srgbClr val="000000"/>
                </a:solidFill>
              </a:rPr>
              <a:t>at constant pressure.</a:t>
            </a:r>
          </a:p>
        </p:txBody>
      </p:sp>
      <p:sp>
        <p:nvSpPr>
          <p:cNvPr id="15365" name="Text Box 5"/>
          <p:cNvSpPr txBox="1">
            <a:spLocks noChangeArrowheads="1"/>
          </p:cNvSpPr>
          <p:nvPr/>
        </p:nvSpPr>
        <p:spPr bwMode="auto">
          <a:xfrm>
            <a:off x="2362200" y="5068888"/>
            <a:ext cx="1058863" cy="519112"/>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a:solidFill>
                  <a:srgbClr val="000000"/>
                </a:solidFill>
              </a:rPr>
              <a:t> </a:t>
            </a:r>
            <a:r>
              <a:rPr lang="en-US" altLang="en-US" sz="2800">
                <a:solidFill>
                  <a:srgbClr val="000000"/>
                </a:solidFill>
                <a:latin typeface="Symbol" pitchFamily="18" charset="2"/>
              </a:rPr>
              <a:t>a</a:t>
            </a:r>
            <a:r>
              <a:rPr lang="en-US" altLang="en-US" sz="2800">
                <a:solidFill>
                  <a:srgbClr val="000000"/>
                </a:solidFill>
              </a:rPr>
              <a:t> </a:t>
            </a:r>
            <a:r>
              <a:rPr lang="en-US" altLang="en-US" sz="2800" i="1">
                <a:solidFill>
                  <a:srgbClr val="000000"/>
                </a:solidFill>
              </a:rPr>
              <a:t>T</a:t>
            </a:r>
          </a:p>
        </p:txBody>
      </p:sp>
      <p:sp>
        <p:nvSpPr>
          <p:cNvPr id="15366" name="Text Box 6"/>
          <p:cNvSpPr txBox="1">
            <a:spLocks noChangeArrowheads="1"/>
          </p:cNvSpPr>
          <p:nvPr/>
        </p:nvSpPr>
        <p:spPr bwMode="auto">
          <a:xfrm>
            <a:off x="2362200" y="5638800"/>
            <a:ext cx="2763838"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a:solidFill>
                  <a:srgbClr val="000000"/>
                </a:solidFill>
              </a:rPr>
              <a:t> = constant x </a:t>
            </a:r>
            <a:r>
              <a:rPr lang="en-US" altLang="en-US" sz="2800" i="1">
                <a:solidFill>
                  <a:srgbClr val="000000"/>
                </a:solidFill>
              </a:rPr>
              <a:t>T</a:t>
            </a:r>
            <a:endParaRPr lang="en-US" altLang="en-US" sz="2800" i="1">
              <a:solidFill>
                <a:srgbClr val="FF3300"/>
              </a:solidFill>
            </a:endParaRPr>
          </a:p>
        </p:txBody>
      </p:sp>
      <p:sp>
        <p:nvSpPr>
          <p:cNvPr id="15367" name="Text Box 7"/>
          <p:cNvSpPr txBox="1">
            <a:spLocks noChangeArrowheads="1"/>
          </p:cNvSpPr>
          <p:nvPr/>
        </p:nvSpPr>
        <p:spPr bwMode="auto">
          <a:xfrm>
            <a:off x="2362200" y="6210300"/>
            <a:ext cx="2233613"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baseline="-25000">
                <a:solidFill>
                  <a:srgbClr val="000000"/>
                </a:solidFill>
              </a:rPr>
              <a:t>1</a:t>
            </a:r>
            <a:r>
              <a:rPr lang="en-US" altLang="en-US" sz="2800">
                <a:solidFill>
                  <a:srgbClr val="000000"/>
                </a:solidFill>
              </a:rPr>
              <a:t>/</a:t>
            </a:r>
            <a:r>
              <a:rPr lang="en-US" altLang="en-US" sz="2800" i="1">
                <a:solidFill>
                  <a:srgbClr val="000000"/>
                </a:solidFill>
              </a:rPr>
              <a:t>T</a:t>
            </a:r>
            <a:r>
              <a:rPr lang="en-US" altLang="en-US" sz="2800" baseline="-25000">
                <a:solidFill>
                  <a:srgbClr val="000000"/>
                </a:solidFill>
              </a:rPr>
              <a:t>1</a:t>
            </a:r>
            <a:r>
              <a:rPr lang="en-US" altLang="en-US" sz="2800">
                <a:solidFill>
                  <a:srgbClr val="000000"/>
                </a:solidFill>
              </a:rPr>
              <a:t> = </a:t>
            </a:r>
            <a:r>
              <a:rPr lang="en-US" altLang="en-US" sz="2800" i="1">
                <a:solidFill>
                  <a:srgbClr val="000000"/>
                </a:solidFill>
              </a:rPr>
              <a:t>V</a:t>
            </a:r>
            <a:r>
              <a:rPr lang="en-US" altLang="en-US" sz="2800" baseline="-25000">
                <a:solidFill>
                  <a:srgbClr val="000000"/>
                </a:solidFill>
              </a:rPr>
              <a:t>2</a:t>
            </a:r>
            <a:r>
              <a:rPr lang="en-US" altLang="en-US" sz="2800">
                <a:solidFill>
                  <a:srgbClr val="000000"/>
                </a:solidFill>
              </a:rPr>
              <a:t>/</a:t>
            </a:r>
            <a:r>
              <a:rPr lang="en-US" altLang="en-US" sz="2800" i="1">
                <a:solidFill>
                  <a:srgbClr val="000000"/>
                </a:solidFill>
              </a:rPr>
              <a:t>T</a:t>
            </a:r>
            <a:r>
              <a:rPr lang="en-US" altLang="en-US" sz="2800" baseline="-25000">
                <a:solidFill>
                  <a:srgbClr val="000000"/>
                </a:solidFill>
              </a:rPr>
              <a:t>2</a:t>
            </a:r>
            <a:endParaRPr lang="en-US" altLang="en-US" sz="2800" i="1">
              <a:solidFill>
                <a:srgbClr val="FF3300"/>
              </a:solidFill>
            </a:endParaRPr>
          </a:p>
        </p:txBody>
      </p:sp>
      <p:sp>
        <p:nvSpPr>
          <p:cNvPr id="15371" name="Text Box 11"/>
          <p:cNvSpPr txBox="1">
            <a:spLocks noChangeArrowheads="1"/>
          </p:cNvSpPr>
          <p:nvPr/>
        </p:nvSpPr>
        <p:spPr bwMode="auto">
          <a:xfrm>
            <a:off x="6705600" y="6172200"/>
            <a:ext cx="3279775" cy="519113"/>
          </a:xfrm>
          <a:prstGeom prst="rect">
            <a:avLst/>
          </a:prstGeom>
          <a:noFill/>
          <a:ln w="9525">
            <a:noFill/>
            <a:miter lim="800000"/>
            <a:headEnd/>
            <a:tailEnd/>
          </a:ln>
        </p:spPr>
        <p:txBody>
          <a:bodyPr wrap="none">
            <a:spAutoFit/>
          </a:bodyPr>
          <a:lstStyle/>
          <a:p>
            <a:pPr algn="ctr"/>
            <a:r>
              <a:rPr lang="en-US" altLang="en-US" sz="2400" i="1">
                <a:solidFill>
                  <a:srgbClr val="000000"/>
                </a:solidFill>
              </a:rPr>
              <a:t>T</a:t>
            </a:r>
            <a:r>
              <a:rPr lang="en-US" altLang="en-US" sz="2400">
                <a:solidFill>
                  <a:srgbClr val="000000"/>
                </a:solidFill>
              </a:rPr>
              <a:t> (K) = </a:t>
            </a:r>
            <a:r>
              <a:rPr lang="en-US" altLang="en-US" sz="2400" i="1">
                <a:solidFill>
                  <a:srgbClr val="000000"/>
                </a:solidFill>
              </a:rPr>
              <a:t>t</a:t>
            </a:r>
            <a:r>
              <a:rPr lang="en-US" altLang="en-US" sz="2400">
                <a:solidFill>
                  <a:srgbClr val="000000"/>
                </a:solidFill>
              </a:rPr>
              <a:t> (</a:t>
            </a:r>
            <a:r>
              <a:rPr lang="en-US" altLang="en-US" sz="2400" baseline="30000">
                <a:solidFill>
                  <a:srgbClr val="000000"/>
                </a:solidFill>
              </a:rPr>
              <a:t>0</a:t>
            </a:r>
            <a:r>
              <a:rPr lang="en-US" altLang="en-US" sz="2400">
                <a:solidFill>
                  <a:srgbClr val="000000"/>
                </a:solidFill>
              </a:rPr>
              <a:t>C) + 273.15</a:t>
            </a:r>
            <a:r>
              <a:rPr lang="en-US" altLang="en-US" sz="2800">
                <a:solidFill>
                  <a:srgbClr val="000000"/>
                </a:solidFill>
                <a:latin typeface="Trebuchet MS" pitchFamily="34" charset="0"/>
              </a:rPr>
              <a:t> </a:t>
            </a:r>
          </a:p>
        </p:txBody>
      </p:sp>
      <p:sp>
        <p:nvSpPr>
          <p:cNvPr id="106503" name="Text Box 12"/>
          <p:cNvSpPr txBox="1">
            <a:spLocks noChangeArrowheads="1"/>
          </p:cNvSpPr>
          <p:nvPr/>
        </p:nvSpPr>
        <p:spPr bwMode="auto">
          <a:xfrm>
            <a:off x="7772400" y="2741613"/>
            <a:ext cx="2590800" cy="1373187"/>
          </a:xfrm>
          <a:prstGeom prst="rect">
            <a:avLst/>
          </a:prstGeom>
          <a:noFill/>
          <a:ln w="9525">
            <a:noFill/>
            <a:miter lim="800000"/>
            <a:headEnd/>
            <a:tailEnd/>
          </a:ln>
        </p:spPr>
        <p:txBody>
          <a:bodyPr>
            <a:spAutoFit/>
          </a:bodyPr>
          <a:lstStyle/>
          <a:p>
            <a:pPr algn="ctr">
              <a:spcBef>
                <a:spcPct val="50000"/>
              </a:spcBef>
            </a:pPr>
            <a:r>
              <a:rPr lang="en-US" altLang="en-US" sz="2800">
                <a:solidFill>
                  <a:srgbClr val="000000"/>
                </a:solidFill>
              </a:rPr>
              <a:t>Charles’ &amp; Gay-Lussac’s Law</a:t>
            </a:r>
          </a:p>
        </p:txBody>
      </p:sp>
      <p:grpSp>
        <p:nvGrpSpPr>
          <p:cNvPr id="15374" name="Group 14"/>
          <p:cNvGrpSpPr>
            <a:grpSpLocks/>
          </p:cNvGrpSpPr>
          <p:nvPr/>
        </p:nvGrpSpPr>
        <p:grpSpPr bwMode="auto">
          <a:xfrm>
            <a:off x="5553075" y="5194300"/>
            <a:ext cx="5183188" cy="1463675"/>
            <a:chOff x="2538" y="3272"/>
            <a:chExt cx="3265" cy="922"/>
          </a:xfrm>
        </p:grpSpPr>
        <p:sp>
          <p:nvSpPr>
            <p:cNvPr id="106505" name="Text Box 10"/>
            <p:cNvSpPr txBox="1">
              <a:spLocks noChangeArrowheads="1"/>
            </p:cNvSpPr>
            <p:nvPr/>
          </p:nvSpPr>
          <p:spPr bwMode="auto">
            <a:xfrm>
              <a:off x="3400" y="3292"/>
              <a:ext cx="2403" cy="601"/>
            </a:xfrm>
            <a:prstGeom prst="rect">
              <a:avLst/>
            </a:prstGeom>
            <a:noFill/>
            <a:ln w="9525">
              <a:noFill/>
              <a:miter lim="800000"/>
              <a:headEnd/>
              <a:tailEnd/>
            </a:ln>
          </p:spPr>
          <p:txBody>
            <a:bodyPr wrap="none">
              <a:spAutoFit/>
            </a:bodyPr>
            <a:lstStyle/>
            <a:p>
              <a:pPr eaLnBrk="0" hangingPunct="0"/>
              <a:r>
                <a:rPr lang="en-US" altLang="en-US" sz="2800" b="1">
                  <a:solidFill>
                    <a:srgbClr val="FF0000"/>
                  </a:solidFill>
                </a:rPr>
                <a:t>Temperature must be</a:t>
              </a:r>
            </a:p>
            <a:p>
              <a:pPr eaLnBrk="0" hangingPunct="0"/>
              <a:r>
                <a:rPr lang="en-US" altLang="en-US" sz="2800" b="1">
                  <a:solidFill>
                    <a:srgbClr val="FF0000"/>
                  </a:solidFill>
                </a:rPr>
                <a:t>in Kelvin</a:t>
              </a:r>
            </a:p>
          </p:txBody>
        </p:sp>
        <p:pic>
          <p:nvPicPr>
            <p:cNvPr id="106506" name="Picture 13" descr="D:\mhp\Common\MSShared\Clipart\Standard\stddir1\BD06107_.WMF"/>
            <p:cNvPicPr>
              <a:picLocks noChangeAspect="1" noChangeArrowheads="1"/>
            </p:cNvPicPr>
            <p:nvPr/>
          </p:nvPicPr>
          <p:blipFill>
            <a:blip r:embed="rId3"/>
            <a:srcRect/>
            <a:stretch>
              <a:fillRect/>
            </a:stretch>
          </p:blipFill>
          <p:spPr bwMode="auto">
            <a:xfrm>
              <a:off x="2538" y="3272"/>
              <a:ext cx="918" cy="92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0-#ppt_w/2"/>
                                          </p:val>
                                        </p:tav>
                                        <p:tav tm="100000">
                                          <p:val>
                                            <p:strVal val="#ppt_x"/>
                                          </p:val>
                                        </p:tav>
                                      </p:tavLst>
                                    </p:anim>
                                    <p:anim calcmode="lin" valueType="num">
                                      <p:cBhvr additive="base">
                                        <p:cTn id="8"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additive="base">
                                        <p:cTn id="13" dur="500" fill="hold"/>
                                        <p:tgtEl>
                                          <p:spTgt spid="15366"/>
                                        </p:tgtEl>
                                        <p:attrNameLst>
                                          <p:attrName>ppt_x</p:attrName>
                                        </p:attrNameLst>
                                      </p:cBhvr>
                                      <p:tavLst>
                                        <p:tav tm="0">
                                          <p:val>
                                            <p:strVal val="0-#ppt_w/2"/>
                                          </p:val>
                                        </p:tav>
                                        <p:tav tm="100000">
                                          <p:val>
                                            <p:strVal val="#ppt_x"/>
                                          </p:val>
                                        </p:tav>
                                      </p:tavLst>
                                    </p:anim>
                                    <p:anim calcmode="lin" valueType="num">
                                      <p:cBhvr additive="base">
                                        <p:cTn id="14"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7"/>
                                        </p:tgtEl>
                                        <p:attrNameLst>
                                          <p:attrName>style.visibility</p:attrName>
                                        </p:attrNameLst>
                                      </p:cBhvr>
                                      <p:to>
                                        <p:strVal val="visible"/>
                                      </p:to>
                                    </p:set>
                                    <p:anim calcmode="lin" valueType="num">
                                      <p:cBhvr additive="base">
                                        <p:cTn id="19" dur="500" fill="hold"/>
                                        <p:tgtEl>
                                          <p:spTgt spid="15367"/>
                                        </p:tgtEl>
                                        <p:attrNameLst>
                                          <p:attrName>ppt_x</p:attrName>
                                        </p:attrNameLst>
                                      </p:cBhvr>
                                      <p:tavLst>
                                        <p:tav tm="0">
                                          <p:val>
                                            <p:strVal val="0-#ppt_w/2"/>
                                          </p:val>
                                        </p:tav>
                                        <p:tav tm="100000">
                                          <p:val>
                                            <p:strVal val="#ppt_x"/>
                                          </p:val>
                                        </p:tav>
                                      </p:tavLst>
                                    </p:anim>
                                    <p:anim calcmode="lin" valueType="num">
                                      <p:cBhvr additive="base">
                                        <p:cTn id="20"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5374"/>
                                        </p:tgtEl>
                                        <p:attrNameLst>
                                          <p:attrName>style.visibility</p:attrName>
                                        </p:attrNameLst>
                                      </p:cBhvr>
                                      <p:to>
                                        <p:strVal val="visible"/>
                                      </p:to>
                                    </p:set>
                                    <p:anim calcmode="lin" valueType="num">
                                      <p:cBhvr additive="base">
                                        <p:cTn id="25" dur="500" fill="hold"/>
                                        <p:tgtEl>
                                          <p:spTgt spid="15374"/>
                                        </p:tgtEl>
                                        <p:attrNameLst>
                                          <p:attrName>ppt_x</p:attrName>
                                        </p:attrNameLst>
                                      </p:cBhvr>
                                      <p:tavLst>
                                        <p:tav tm="0">
                                          <p:val>
                                            <p:strVal val="1+#ppt_w/2"/>
                                          </p:val>
                                        </p:tav>
                                        <p:tav tm="100000">
                                          <p:val>
                                            <p:strVal val="#ppt_x"/>
                                          </p:val>
                                        </p:tav>
                                      </p:tavLst>
                                    </p:anim>
                                    <p:anim calcmode="lin" valueType="num">
                                      <p:cBhvr additive="base">
                                        <p:cTn id="26" dur="500" fill="hold"/>
                                        <p:tgtEl>
                                          <p:spTgt spid="1537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371"/>
                                        </p:tgtEl>
                                        <p:attrNameLst>
                                          <p:attrName>style.visibility</p:attrName>
                                        </p:attrNameLst>
                                      </p:cBhvr>
                                      <p:to>
                                        <p:strVal val="visible"/>
                                      </p:to>
                                    </p:set>
                                    <p:anim calcmode="lin" valueType="num">
                                      <p:cBhvr additive="base">
                                        <p:cTn id="31" dur="500" fill="hold"/>
                                        <p:tgtEl>
                                          <p:spTgt spid="15371"/>
                                        </p:tgtEl>
                                        <p:attrNameLst>
                                          <p:attrName>ppt_x</p:attrName>
                                        </p:attrNameLst>
                                      </p:cBhvr>
                                      <p:tavLst>
                                        <p:tav tm="0">
                                          <p:val>
                                            <p:strVal val="1+#ppt_w/2"/>
                                          </p:val>
                                        </p:tav>
                                        <p:tav tm="100000">
                                          <p:val>
                                            <p:strVal val="#ppt_x"/>
                                          </p:val>
                                        </p:tav>
                                      </p:tavLst>
                                    </p:anim>
                                    <p:anim calcmode="lin" valueType="num">
                                      <p:cBhvr additive="base">
                                        <p:cTn id="32"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6" grpId="0" autoUpdateAnimBg="0"/>
      <p:bldP spid="15367" grpId="0" autoUpdateAnimBg="0"/>
      <p:bldP spid="1537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1981200" y="762000"/>
            <a:ext cx="8229600" cy="708025"/>
          </a:xfrm>
          <a:prstGeom prst="rect">
            <a:avLst/>
          </a:prstGeom>
          <a:noFill/>
          <a:ln w="9525">
            <a:noFill/>
            <a:miter lim="800000"/>
            <a:headEnd/>
            <a:tailEnd/>
          </a:ln>
        </p:spPr>
        <p:txBody>
          <a:bodyPr>
            <a:spAutoFit/>
          </a:bodyPr>
          <a:lstStyle/>
          <a:p>
            <a:pPr algn="ctr"/>
            <a:r>
              <a:rPr lang="en-US" sz="4000" b="1">
                <a:solidFill>
                  <a:srgbClr val="FF0000"/>
                </a:solidFill>
                <a:latin typeface="Times New Roman" pitchFamily="18" charset="0"/>
                <a:ea typeface="MS PGothic" pitchFamily="34" charset="-128"/>
              </a:rPr>
              <a:t>Physical </a:t>
            </a:r>
            <a:r>
              <a:rPr lang="en-US" b="1">
                <a:solidFill>
                  <a:srgbClr val="FF0000"/>
                </a:solidFill>
                <a:latin typeface="Times New Roman" pitchFamily="18" charset="0"/>
                <a:ea typeface="MS PGothic" pitchFamily="34" charset="-128"/>
              </a:rPr>
              <a:t>Characteristics</a:t>
            </a:r>
            <a:r>
              <a:rPr lang="en-US" sz="4000" b="1">
                <a:solidFill>
                  <a:srgbClr val="FF0000"/>
                </a:solidFill>
                <a:latin typeface="Times New Roman" pitchFamily="18" charset="0"/>
                <a:ea typeface="MS PGothic" pitchFamily="34" charset="-128"/>
              </a:rPr>
              <a:t> of Gases</a:t>
            </a:r>
          </a:p>
        </p:txBody>
      </p:sp>
      <p:graphicFrame>
        <p:nvGraphicFramePr>
          <p:cNvPr id="4204" name="Group 108"/>
          <p:cNvGraphicFramePr>
            <a:graphicFrameLocks noGrp="1"/>
          </p:cNvGraphicFramePr>
          <p:nvPr>
            <p:extLst>
              <p:ext uri="{D42A27DB-BD31-4B8C-83A1-F6EECF244321}">
                <p14:modId xmlns:p14="http://schemas.microsoft.com/office/powerpoint/2010/main" val="910268124"/>
              </p:ext>
            </p:extLst>
          </p:nvPr>
        </p:nvGraphicFramePr>
        <p:xfrm>
          <a:off x="1905000" y="1676400"/>
          <a:ext cx="8420100" cy="4296210"/>
        </p:xfrm>
        <a:graphic>
          <a:graphicData uri="http://schemas.openxmlformats.org/drawingml/2006/table">
            <a:tbl>
              <a:tblPr/>
              <a:tblGrid>
                <a:gridCol w="41910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333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rPr>
                        <a:t>Physical Characteristics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rPr>
                        <a:t>Typical Units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750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Volume, </a:t>
                      </a:r>
                      <a:r>
                        <a:rPr kumimoji="0" lang="en-US" sz="2800" b="1" i="0" u="none" strike="noStrike" cap="none" normalizeH="0" baseline="0" dirty="0">
                          <a:ln>
                            <a:noFill/>
                          </a:ln>
                          <a:solidFill>
                            <a:srgbClr val="FF0000"/>
                          </a:solidFill>
                          <a:effectLst/>
                          <a:latin typeface="Times New Roman" pitchFamily="18" charset="0"/>
                        </a:rPr>
                        <a:t>V</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liters (</a:t>
                      </a:r>
                      <a:r>
                        <a:rPr kumimoji="0" lang="en-US" sz="2800" b="1" i="0" u="none" strike="noStrike" cap="none" normalizeH="0" baseline="0" dirty="0">
                          <a:ln>
                            <a:noFill/>
                          </a:ln>
                          <a:solidFill>
                            <a:srgbClr val="FF0000"/>
                          </a:solidFill>
                          <a:effectLst/>
                          <a:latin typeface="Times New Roman" pitchFamily="18" charset="0"/>
                        </a:rPr>
                        <a:t>L</a:t>
                      </a:r>
                      <a:r>
                        <a:rPr kumimoji="0" lang="en-US" sz="2800" b="0" i="0" u="none" strike="noStrike" cap="none" normalizeH="0" baseline="0" dirty="0">
                          <a:ln>
                            <a:noFill/>
                          </a:ln>
                          <a:solidFill>
                            <a:schemeClr val="tx1"/>
                          </a:solidFill>
                          <a:effectLst/>
                          <a:latin typeface="Times New Roman" pitchFamily="18" charset="0"/>
                        </a:rPr>
                        <a: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1030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Pressure, </a:t>
                      </a:r>
                      <a:r>
                        <a:rPr kumimoji="0" lang="en-US" sz="2800" b="1" i="0" u="none" strike="noStrike" cap="none" normalizeH="0" baseline="0" dirty="0">
                          <a:ln>
                            <a:noFill/>
                          </a:ln>
                          <a:solidFill>
                            <a:srgbClr val="FF0000"/>
                          </a:solidFill>
                          <a:effectLst/>
                          <a:latin typeface="Times New Roman" pitchFamily="18" charset="0"/>
                        </a:rPr>
                        <a:t>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atmosphere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 </a:t>
                      </a:r>
                      <a:r>
                        <a:rPr kumimoji="0" lang="en-US" sz="2800" b="1" i="0" u="none" strike="noStrike" cap="none" normalizeH="0" baseline="0" dirty="0" err="1">
                          <a:ln>
                            <a:noFill/>
                          </a:ln>
                          <a:solidFill>
                            <a:srgbClr val="FF0000"/>
                          </a:solidFill>
                          <a:effectLst/>
                          <a:latin typeface="Times New Roman" pitchFamily="18" charset="0"/>
                        </a:rPr>
                        <a:t>atm</a:t>
                      </a:r>
                      <a:r>
                        <a:rPr kumimoji="0" lang="en-US" sz="2800" b="0" i="0" u="none" strike="noStrike" cap="none" normalizeH="0" baseline="0" dirty="0">
                          <a:ln>
                            <a:noFill/>
                          </a:ln>
                          <a:solidFill>
                            <a:schemeClr val="tx1"/>
                          </a:solidFill>
                          <a:effectLst/>
                          <a:latin typeface="Times New Roman" pitchFamily="18" charset="0"/>
                        </a:rPr>
                        <a:t> = 1.015x10</a:t>
                      </a:r>
                      <a:r>
                        <a:rPr kumimoji="0" lang="en-US" sz="2800" b="0" i="0" u="none" strike="noStrike" cap="none" normalizeH="0" baseline="30000" dirty="0">
                          <a:ln>
                            <a:noFill/>
                          </a:ln>
                          <a:solidFill>
                            <a:schemeClr val="tx1"/>
                          </a:solidFill>
                          <a:effectLst/>
                          <a:latin typeface="Times New Roman" pitchFamily="18" charset="0"/>
                        </a:rPr>
                        <a:t>5</a:t>
                      </a:r>
                      <a:r>
                        <a:rPr kumimoji="0" lang="en-US" sz="2800" b="0" i="0" u="none" strike="noStrike" cap="none" normalizeH="0" baseline="0" dirty="0">
                          <a:ln>
                            <a:noFill/>
                          </a:ln>
                          <a:solidFill>
                            <a:schemeClr val="tx1"/>
                          </a:solidFill>
                          <a:effectLst/>
                          <a:latin typeface="Times New Roman" pitchFamily="18" charset="0"/>
                        </a:rPr>
                        <a:t> N/m</a:t>
                      </a:r>
                      <a:r>
                        <a:rPr kumimoji="0" lang="en-US" sz="2800" b="0" i="0" u="none" strike="noStrike" cap="none" normalizeH="0" baseline="30000" dirty="0">
                          <a:ln>
                            <a:noFill/>
                          </a:ln>
                          <a:solidFill>
                            <a:schemeClr val="tx1"/>
                          </a:solidFill>
                          <a:effectLst/>
                          <a:latin typeface="Times New Roman" pitchFamily="18" charset="0"/>
                        </a:rPr>
                        <a:t>2</a:t>
                      </a:r>
                      <a:r>
                        <a:rPr kumimoji="0" lang="en-US" sz="2800" b="0" i="0" u="none" strike="noStrike" cap="none" normalizeH="0" baseline="0" dirty="0">
                          <a:ln>
                            <a:noFill/>
                          </a:ln>
                          <a:solidFill>
                            <a:schemeClr val="tx1"/>
                          </a:solidFill>
                          <a:effectLst/>
                          <a:latin typeface="Times New Roman" pitchFamily="18" charset="0"/>
                        </a:rPr>
                        <a: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8127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Temperature, </a:t>
                      </a:r>
                      <a:r>
                        <a:rPr kumimoji="0" lang="en-US" sz="2800" b="1" i="0" u="none" strike="noStrike" cap="none" normalizeH="0" baseline="0" dirty="0">
                          <a:ln>
                            <a:noFill/>
                          </a:ln>
                          <a:solidFill>
                            <a:srgbClr val="FF0000"/>
                          </a:solidFill>
                          <a:effectLst/>
                          <a:latin typeface="Times New Roman" pitchFamily="18" charset="0"/>
                        </a:rPr>
                        <a:t>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Kelvin (</a:t>
                      </a:r>
                      <a:r>
                        <a:rPr kumimoji="0" lang="en-US" sz="2800" b="1" i="0" u="none" strike="noStrike" cap="none" normalizeH="0" baseline="0" dirty="0">
                          <a:ln>
                            <a:noFill/>
                          </a:ln>
                          <a:solidFill>
                            <a:srgbClr val="FF0000"/>
                          </a:solidFill>
                          <a:effectLst/>
                          <a:latin typeface="Times New Roman" pitchFamily="18" charset="0"/>
                        </a:rPr>
                        <a:t>K</a:t>
                      </a:r>
                      <a:r>
                        <a:rPr kumimoji="0" lang="en-US" sz="2800" b="0" i="0" u="none" strike="noStrike" cap="none" normalizeH="0" baseline="0" dirty="0">
                          <a:ln>
                            <a:noFill/>
                          </a:ln>
                          <a:solidFill>
                            <a:schemeClr val="tx1"/>
                          </a:solidFill>
                          <a:effectLst/>
                          <a:latin typeface="Times New Roman" pitchFamily="18" charset="0"/>
                        </a:rPr>
                        <a: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9448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Number of atoms or molecules, </a:t>
                      </a:r>
                      <a:r>
                        <a:rPr kumimoji="0" lang="en-US" sz="2800" b="1" i="0" u="none" strike="noStrike" cap="none" normalizeH="0" baseline="0" dirty="0">
                          <a:ln>
                            <a:noFill/>
                          </a:ln>
                          <a:solidFill>
                            <a:srgbClr val="FF0000"/>
                          </a:solidFill>
                          <a:effectLst/>
                          <a:latin typeface="Times New Roman" pitchFamily="18" charset="0"/>
                        </a:rPr>
                        <a:t>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mole</a:t>
                      </a: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a:ln>
                            <a:noFill/>
                          </a:ln>
                          <a:solidFill>
                            <a:schemeClr val="tx1"/>
                          </a:solidFill>
                          <a:effectLst/>
                          <a:latin typeface="Times New Roman" pitchFamily="18" charset="0"/>
                        </a:rPr>
                        <a:t>(1 </a:t>
                      </a:r>
                      <a:r>
                        <a:rPr kumimoji="0" lang="en-US" sz="2800" b="0" i="0" u="none" strike="noStrike" cap="none" normalizeH="0" baseline="0" dirty="0" err="1">
                          <a:ln>
                            <a:noFill/>
                          </a:ln>
                          <a:solidFill>
                            <a:schemeClr val="tx1"/>
                          </a:solidFill>
                          <a:effectLst/>
                          <a:latin typeface="Times New Roman" pitchFamily="18" charset="0"/>
                        </a:rPr>
                        <a:t>mol</a:t>
                      </a:r>
                      <a:r>
                        <a:rPr kumimoji="0" lang="en-US" sz="2800" b="0" i="0" u="none" strike="noStrike" cap="none" normalizeH="0" baseline="0" dirty="0">
                          <a:ln>
                            <a:noFill/>
                          </a:ln>
                          <a:solidFill>
                            <a:schemeClr val="tx1"/>
                          </a:solidFill>
                          <a:effectLst/>
                          <a:latin typeface="Times New Roman" pitchFamily="18" charset="0"/>
                        </a:rPr>
                        <a:t> = 6.022x10</a:t>
                      </a:r>
                      <a:r>
                        <a:rPr kumimoji="0" lang="en-US" sz="2800" b="0" i="0" u="none" strike="noStrike" cap="none" normalizeH="0" baseline="30000" dirty="0">
                          <a:ln>
                            <a:noFill/>
                          </a:ln>
                          <a:solidFill>
                            <a:schemeClr val="tx1"/>
                          </a:solidFill>
                          <a:effectLst/>
                          <a:latin typeface="Times New Roman" pitchFamily="18" charset="0"/>
                        </a:rPr>
                        <a:t>23</a:t>
                      </a:r>
                      <a:r>
                        <a:rPr kumimoji="0" lang="en-US" sz="2800" b="0" i="0" u="none" strike="noStrike" cap="none" normalizeH="0" baseline="0" dirty="0">
                          <a:ln>
                            <a:noFill/>
                          </a:ln>
                          <a:solidFill>
                            <a:schemeClr val="tx1"/>
                          </a:solidFill>
                          <a:effectLst/>
                          <a:latin typeface="Times New Roman" pitchFamily="18" charset="0"/>
                        </a:rPr>
                        <a:t> atoms or molecules)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4" descr="charles_law"/>
          <p:cNvPicPr>
            <a:picLocks noChangeAspect="1" noChangeArrowheads="1"/>
          </p:cNvPicPr>
          <p:nvPr/>
        </p:nvPicPr>
        <p:blipFill>
          <a:blip r:embed="rId2"/>
          <a:srcRect/>
          <a:stretch>
            <a:fillRect/>
          </a:stretch>
        </p:blipFill>
        <p:spPr bwMode="auto">
          <a:xfrm>
            <a:off x="1754188" y="1219200"/>
            <a:ext cx="8683625" cy="5176838"/>
          </a:xfrm>
          <a:prstGeom prst="rect">
            <a:avLst/>
          </a:prstGeom>
          <a:noFill/>
          <a:ln w="9525">
            <a:noFill/>
            <a:miter lim="800000"/>
            <a:headEnd/>
            <a:tailEnd/>
          </a:ln>
        </p:spPr>
      </p:pic>
      <p:sp>
        <p:nvSpPr>
          <p:cNvPr id="107522" name="Text Box 5"/>
          <p:cNvSpPr txBox="1">
            <a:spLocks noChangeArrowheads="1"/>
          </p:cNvSpPr>
          <p:nvPr/>
        </p:nvSpPr>
        <p:spPr bwMode="auto">
          <a:xfrm>
            <a:off x="2155825" y="381000"/>
            <a:ext cx="7878763" cy="823913"/>
          </a:xfrm>
          <a:prstGeom prst="rect">
            <a:avLst/>
          </a:prstGeom>
          <a:noFill/>
          <a:ln w="9525">
            <a:noFill/>
            <a:miter lim="800000"/>
            <a:headEnd/>
            <a:tailEnd/>
          </a:ln>
        </p:spPr>
        <p:txBody>
          <a:bodyPr wrap="none">
            <a:spAutoFit/>
          </a:bodyPr>
          <a:lstStyle/>
          <a:p>
            <a:r>
              <a:rPr lang="en-US" altLang="en-US" sz="4800" b="1">
                <a:solidFill>
                  <a:srgbClr val="0000FF"/>
                </a:solidFill>
                <a:latin typeface="Times New Roman" pitchFamily="18" charset="0"/>
                <a:ea typeface="MS PGothic" pitchFamily="34" charset="-128"/>
              </a:rPr>
              <a:t>Charles’ Law:   V</a:t>
            </a:r>
            <a:r>
              <a:rPr lang="en-US" altLang="en-US" sz="4800" b="1" baseline="-25000">
                <a:solidFill>
                  <a:srgbClr val="0000FF"/>
                </a:solidFill>
                <a:latin typeface="Times New Roman" pitchFamily="18" charset="0"/>
                <a:ea typeface="MS PGothic" pitchFamily="34" charset="-128"/>
              </a:rPr>
              <a:t>1</a:t>
            </a:r>
            <a:r>
              <a:rPr lang="en-US" altLang="en-US" sz="4800" b="1">
                <a:solidFill>
                  <a:srgbClr val="0000FF"/>
                </a:solidFill>
                <a:latin typeface="Times New Roman" pitchFamily="18" charset="0"/>
                <a:ea typeface="MS PGothic" pitchFamily="34" charset="-128"/>
              </a:rPr>
              <a:t>/T</a:t>
            </a:r>
            <a:r>
              <a:rPr lang="en-US" altLang="en-US" sz="4800" b="1" baseline="-25000">
                <a:solidFill>
                  <a:srgbClr val="0000FF"/>
                </a:solidFill>
                <a:latin typeface="Times New Roman" pitchFamily="18" charset="0"/>
                <a:ea typeface="MS PGothic" pitchFamily="34" charset="-128"/>
              </a:rPr>
              <a:t>1</a:t>
            </a:r>
            <a:r>
              <a:rPr lang="en-US" altLang="en-US" sz="4800" b="1">
                <a:solidFill>
                  <a:srgbClr val="0000FF"/>
                </a:solidFill>
                <a:latin typeface="Times New Roman" pitchFamily="18" charset="0"/>
                <a:ea typeface="MS PGothic" pitchFamily="34" charset="-128"/>
              </a:rPr>
              <a:t> = V</a:t>
            </a:r>
            <a:r>
              <a:rPr lang="en-US" altLang="en-US" sz="4800" b="1" baseline="-25000">
                <a:solidFill>
                  <a:srgbClr val="0000FF"/>
                </a:solidFill>
                <a:latin typeface="Times New Roman" pitchFamily="18" charset="0"/>
                <a:ea typeface="MS PGothic" pitchFamily="34" charset="-128"/>
              </a:rPr>
              <a:t>2</a:t>
            </a:r>
            <a:r>
              <a:rPr lang="en-US" altLang="en-US" sz="4800" b="1">
                <a:solidFill>
                  <a:srgbClr val="0000FF"/>
                </a:solidFill>
                <a:latin typeface="Times New Roman" pitchFamily="18" charset="0"/>
                <a:ea typeface="MS PGothic" pitchFamily="34" charset="-128"/>
              </a:rPr>
              <a:t>/T</a:t>
            </a:r>
            <a:r>
              <a:rPr lang="en-US" altLang="en-US" sz="4800" b="1" baseline="-25000">
                <a:solidFill>
                  <a:srgbClr val="0000FF"/>
                </a:solidFill>
                <a:latin typeface="Times New Roman" pitchFamily="18" charset="0"/>
                <a:ea typeface="MS PGothic" pitchFamily="34" charset="-128"/>
              </a:rPr>
              <a:t>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4" descr="FG05_08_charles"/>
          <p:cNvPicPr>
            <a:picLocks noChangeAspect="1" noChangeArrowheads="1"/>
          </p:cNvPicPr>
          <p:nvPr/>
        </p:nvPicPr>
        <p:blipFill>
          <a:blip r:embed="rId2"/>
          <a:srcRect/>
          <a:stretch>
            <a:fillRect/>
          </a:stretch>
        </p:blipFill>
        <p:spPr bwMode="auto">
          <a:xfrm>
            <a:off x="3157538" y="1143000"/>
            <a:ext cx="5876925" cy="5715000"/>
          </a:xfrm>
          <a:prstGeom prst="rect">
            <a:avLst/>
          </a:prstGeom>
          <a:noFill/>
          <a:ln w="9525">
            <a:noFill/>
            <a:miter lim="800000"/>
            <a:headEnd/>
            <a:tailEnd/>
          </a:ln>
        </p:spPr>
      </p:pic>
      <p:sp>
        <p:nvSpPr>
          <p:cNvPr id="108546" name="Text Box 6"/>
          <p:cNvSpPr txBox="1">
            <a:spLocks noChangeArrowheads="1"/>
          </p:cNvSpPr>
          <p:nvPr/>
        </p:nvSpPr>
        <p:spPr bwMode="auto">
          <a:xfrm>
            <a:off x="2155825" y="304800"/>
            <a:ext cx="7878763" cy="823913"/>
          </a:xfrm>
          <a:prstGeom prst="rect">
            <a:avLst/>
          </a:prstGeom>
          <a:noFill/>
          <a:ln w="9525">
            <a:noFill/>
            <a:miter lim="800000"/>
            <a:headEnd/>
            <a:tailEnd/>
          </a:ln>
        </p:spPr>
        <p:txBody>
          <a:bodyPr wrap="none">
            <a:spAutoFit/>
          </a:bodyPr>
          <a:lstStyle/>
          <a:p>
            <a:r>
              <a:rPr lang="en-US" altLang="en-US" sz="4800" b="1">
                <a:solidFill>
                  <a:srgbClr val="0000FF"/>
                </a:solidFill>
                <a:latin typeface="Times New Roman" pitchFamily="18" charset="0"/>
                <a:ea typeface="MS PGothic" pitchFamily="34" charset="-128"/>
              </a:rPr>
              <a:t>Charles’ Law:   V</a:t>
            </a:r>
            <a:r>
              <a:rPr lang="en-US" altLang="en-US" sz="4800" b="1" baseline="-25000">
                <a:solidFill>
                  <a:srgbClr val="0000FF"/>
                </a:solidFill>
                <a:latin typeface="Times New Roman" pitchFamily="18" charset="0"/>
                <a:ea typeface="MS PGothic" pitchFamily="34" charset="-128"/>
              </a:rPr>
              <a:t>1</a:t>
            </a:r>
            <a:r>
              <a:rPr lang="en-US" altLang="en-US" sz="4800" b="1">
                <a:solidFill>
                  <a:srgbClr val="0000FF"/>
                </a:solidFill>
                <a:latin typeface="Times New Roman" pitchFamily="18" charset="0"/>
                <a:ea typeface="MS PGothic" pitchFamily="34" charset="-128"/>
              </a:rPr>
              <a:t>/T</a:t>
            </a:r>
            <a:r>
              <a:rPr lang="en-US" altLang="en-US" sz="4800" b="1" baseline="-25000">
                <a:solidFill>
                  <a:srgbClr val="0000FF"/>
                </a:solidFill>
                <a:latin typeface="Times New Roman" pitchFamily="18" charset="0"/>
                <a:ea typeface="MS PGothic" pitchFamily="34" charset="-128"/>
              </a:rPr>
              <a:t>1</a:t>
            </a:r>
            <a:r>
              <a:rPr lang="en-US" altLang="en-US" sz="4800" b="1">
                <a:solidFill>
                  <a:srgbClr val="0000FF"/>
                </a:solidFill>
                <a:latin typeface="Times New Roman" pitchFamily="18" charset="0"/>
                <a:ea typeface="MS PGothic" pitchFamily="34" charset="-128"/>
              </a:rPr>
              <a:t> = V</a:t>
            </a:r>
            <a:r>
              <a:rPr lang="en-US" altLang="en-US" sz="4800" b="1" baseline="-25000">
                <a:solidFill>
                  <a:srgbClr val="0000FF"/>
                </a:solidFill>
                <a:latin typeface="Times New Roman" pitchFamily="18" charset="0"/>
                <a:ea typeface="MS PGothic" pitchFamily="34" charset="-128"/>
              </a:rPr>
              <a:t>2</a:t>
            </a:r>
            <a:r>
              <a:rPr lang="en-US" altLang="en-US" sz="4800" b="1">
                <a:solidFill>
                  <a:srgbClr val="0000FF"/>
                </a:solidFill>
                <a:latin typeface="Times New Roman" pitchFamily="18" charset="0"/>
                <a:ea typeface="MS PGothic" pitchFamily="34" charset="-128"/>
              </a:rPr>
              <a:t>/T</a:t>
            </a:r>
            <a:r>
              <a:rPr lang="en-US" altLang="en-US" sz="4800" b="1" baseline="-25000">
                <a:solidFill>
                  <a:srgbClr val="0000FF"/>
                </a:solidFill>
                <a:latin typeface="Times New Roman" pitchFamily="18" charset="0"/>
                <a:ea typeface="MS PGothic" pitchFamily="34" charset="-128"/>
              </a:rPr>
              <a:t>2</a:t>
            </a:r>
          </a:p>
        </p:txBody>
      </p:sp>
      <p:sp>
        <p:nvSpPr>
          <p:cNvPr id="108547" name="Rectangle 1"/>
          <p:cNvSpPr>
            <a:spLocks noChangeArrowheads="1"/>
          </p:cNvSpPr>
          <p:nvPr/>
        </p:nvSpPr>
        <p:spPr bwMode="auto">
          <a:xfrm>
            <a:off x="5305425" y="3244850"/>
            <a:ext cx="1581150" cy="368300"/>
          </a:xfrm>
          <a:prstGeom prst="rect">
            <a:avLst/>
          </a:prstGeom>
          <a:noFill/>
          <a:ln w="9525">
            <a:noFill/>
            <a:miter lim="800000"/>
            <a:headEnd/>
            <a:tailEnd/>
          </a:ln>
        </p:spPr>
        <p:txBody>
          <a:bodyPr wrap="none">
            <a:spAutoFit/>
          </a:bodyPr>
          <a:lstStyle/>
          <a:p>
            <a:pPr>
              <a:buClr>
                <a:srgbClr val="3333FF"/>
              </a:buClr>
              <a:buFont typeface="Wingdings" pitchFamily="2" charset="2"/>
              <a:buChar char="v"/>
            </a:pPr>
            <a:r>
              <a:rPr lang="en-US" b="1">
                <a:solidFill>
                  <a:srgbClr val="FF0000"/>
                </a:solidFill>
                <a:latin typeface="Trebuchet MS" pitchFamily="34" charset="0"/>
              </a:rPr>
              <a:t>P</a:t>
            </a:r>
            <a:r>
              <a:rPr lang="en-US" b="1" baseline="-25000">
                <a:solidFill>
                  <a:srgbClr val="FF0000"/>
                </a:solidFill>
                <a:latin typeface="Trebuchet MS" pitchFamily="34" charset="0"/>
              </a:rPr>
              <a:t>1</a:t>
            </a:r>
            <a:r>
              <a:rPr lang="en-US" b="1">
                <a:solidFill>
                  <a:srgbClr val="FF0000"/>
                </a:solidFill>
                <a:latin typeface="Trebuchet MS" pitchFamily="34" charset="0"/>
              </a:rPr>
              <a:t>V</a:t>
            </a:r>
            <a:r>
              <a:rPr lang="en-US" b="1" baseline="-25000">
                <a:solidFill>
                  <a:srgbClr val="FF0000"/>
                </a:solidFill>
                <a:latin typeface="Trebuchet MS" pitchFamily="34" charset="0"/>
              </a:rPr>
              <a:t>1</a:t>
            </a:r>
            <a:r>
              <a:rPr lang="en-US" b="1">
                <a:solidFill>
                  <a:srgbClr val="FF0000"/>
                </a:solidFill>
                <a:latin typeface="Trebuchet MS" pitchFamily="34" charset="0"/>
              </a:rPr>
              <a:t> = P</a:t>
            </a:r>
            <a:r>
              <a:rPr lang="en-US" b="1" baseline="-25000">
                <a:solidFill>
                  <a:srgbClr val="FF0000"/>
                </a:solidFill>
                <a:latin typeface="Trebuchet MS" pitchFamily="34" charset="0"/>
              </a:rPr>
              <a:t>2</a:t>
            </a:r>
            <a:r>
              <a:rPr lang="en-US" b="1">
                <a:solidFill>
                  <a:srgbClr val="FF0000"/>
                </a:solidFill>
                <a:latin typeface="Trebuchet MS" pitchFamily="34" charset="0"/>
              </a:rPr>
              <a:t>V</a:t>
            </a:r>
            <a:r>
              <a:rPr lang="en-US" b="1" baseline="-25000">
                <a:solidFill>
                  <a:srgbClr val="FF0000"/>
                </a:solidFill>
                <a:latin typeface="Trebuchet MS" pitchFamily="34" charset="0"/>
              </a:rPr>
              <a:t>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sz="5400" b="1"/>
              <a:t>Absolute Zero:</a:t>
            </a:r>
          </a:p>
        </p:txBody>
      </p:sp>
      <p:sp>
        <p:nvSpPr>
          <p:cNvPr id="109570" name="Content Placeholder 3"/>
          <p:cNvSpPr>
            <a:spLocks noGrp="1"/>
          </p:cNvSpPr>
          <p:nvPr>
            <p:ph sz="half" idx="1"/>
          </p:nvPr>
        </p:nvSpPr>
        <p:spPr>
          <a:xfrm>
            <a:off x="677863" y="2160588"/>
            <a:ext cx="4183062" cy="3881437"/>
          </a:xfrm>
        </p:spPr>
        <p:txBody>
          <a:bodyPr/>
          <a:lstStyle/>
          <a:p>
            <a:pPr eaLnBrk="1" hangingPunct="1"/>
            <a:r>
              <a:rPr lang="en-US" sz="4400"/>
              <a:t>The temperature -273.15 Celsius or 0 kelvin</a:t>
            </a:r>
          </a:p>
        </p:txBody>
      </p:sp>
      <p:sp>
        <p:nvSpPr>
          <p:cNvPr id="109571" name="Content Placeholder 4"/>
          <p:cNvSpPr>
            <a:spLocks noGrp="1"/>
          </p:cNvSpPr>
          <p:nvPr>
            <p:ph sz="half" idx="2"/>
          </p:nvPr>
        </p:nvSpPr>
        <p:spPr>
          <a:xfrm>
            <a:off x="5089525" y="2160588"/>
            <a:ext cx="4184650" cy="3881437"/>
          </a:xfrm>
        </p:spPr>
        <p:txBody>
          <a:bodyPr/>
          <a:lstStyle/>
          <a:p>
            <a:pPr eaLnBrk="1" hangingPunct="1"/>
            <a:endParaRPr lang="en-US"/>
          </a:p>
        </p:txBody>
      </p:sp>
      <p:pic>
        <p:nvPicPr>
          <p:cNvPr id="109572" name="Picture 5"/>
          <p:cNvPicPr>
            <a:picLocks noChangeAspect="1"/>
          </p:cNvPicPr>
          <p:nvPr/>
        </p:nvPicPr>
        <p:blipFill>
          <a:blip r:embed="rId2"/>
          <a:srcRect/>
          <a:stretch>
            <a:fillRect/>
          </a:stretch>
        </p:blipFill>
        <p:spPr bwMode="auto">
          <a:xfrm>
            <a:off x="5857875" y="160338"/>
            <a:ext cx="6499225" cy="662781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57" name="Object 13"/>
          <p:cNvGraphicFramePr>
            <a:graphicFrameLocks noChangeAspect="1"/>
          </p:cNvGraphicFramePr>
          <p:nvPr/>
        </p:nvGraphicFramePr>
        <p:xfrm>
          <a:off x="1752600" y="228600"/>
          <a:ext cx="855663" cy="1636713"/>
        </p:xfrm>
        <a:graphic>
          <a:graphicData uri="http://schemas.openxmlformats.org/presentationml/2006/ole">
            <mc:AlternateContent xmlns:mc="http://schemas.openxmlformats.org/markup-compatibility/2006">
              <mc:Choice xmlns:v="urn:schemas-microsoft-com:vml" Requires="v">
                <p:oleObj name="Clip" r:id="rId2" imgW="856615" imgH="1637665" progId="">
                  <p:embed/>
                </p:oleObj>
              </mc:Choice>
              <mc:Fallback>
                <p:oleObj name="Clip" r:id="rId2" imgW="856615" imgH="1637665" progId="">
                  <p:embed/>
                  <p:pic>
                    <p:nvPicPr>
                      <p:cNvPr id="82957"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855663" cy="163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8" name="Text Box 3"/>
          <p:cNvSpPr txBox="1">
            <a:spLocks noChangeArrowheads="1"/>
          </p:cNvSpPr>
          <p:nvPr/>
        </p:nvSpPr>
        <p:spPr bwMode="auto">
          <a:xfrm>
            <a:off x="2819400" y="381000"/>
            <a:ext cx="7620000" cy="1200150"/>
          </a:xfrm>
          <a:prstGeom prst="rect">
            <a:avLst/>
          </a:prstGeom>
          <a:noFill/>
          <a:ln w="9525">
            <a:noFill/>
            <a:miter lim="800000"/>
            <a:headEnd/>
            <a:tailEnd/>
          </a:ln>
        </p:spPr>
        <p:txBody>
          <a:bodyPr>
            <a:spAutoFit/>
          </a:bodyPr>
          <a:lstStyle/>
          <a:p>
            <a:pPr>
              <a:spcBef>
                <a:spcPct val="50000"/>
              </a:spcBef>
            </a:pPr>
            <a:r>
              <a:rPr lang="en-US" altLang="en-US" sz="2400">
                <a:solidFill>
                  <a:srgbClr val="3333CC"/>
                </a:solidFill>
              </a:rPr>
              <a:t>A sample of carbon monoxide gas occupies 3.20 L at 125 </a:t>
            </a:r>
            <a:r>
              <a:rPr lang="en-US" altLang="en-US" sz="2400" baseline="30000">
                <a:solidFill>
                  <a:srgbClr val="3333CC"/>
                </a:solidFill>
              </a:rPr>
              <a:t>0</a:t>
            </a:r>
            <a:r>
              <a:rPr lang="en-US" altLang="en-US" sz="2400">
                <a:solidFill>
                  <a:srgbClr val="3333CC"/>
                </a:solidFill>
              </a:rPr>
              <a:t>C.  At what temperature will the gas occupy a volume of 1.54 L if the pressure remains constant?</a:t>
            </a:r>
          </a:p>
        </p:txBody>
      </p:sp>
      <p:sp>
        <p:nvSpPr>
          <p:cNvPr id="16389" name="Text Box 5"/>
          <p:cNvSpPr txBox="1">
            <a:spLocks noChangeArrowheads="1"/>
          </p:cNvSpPr>
          <p:nvPr/>
        </p:nvSpPr>
        <p:spPr bwMode="auto">
          <a:xfrm>
            <a:off x="3243263" y="2901950"/>
            <a:ext cx="1951037"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baseline="-25000">
                <a:solidFill>
                  <a:srgbClr val="000000"/>
                </a:solidFill>
              </a:rPr>
              <a:t>1</a:t>
            </a:r>
            <a:r>
              <a:rPr lang="en-US" altLang="en-US" sz="2800">
                <a:solidFill>
                  <a:srgbClr val="000000"/>
                </a:solidFill>
              </a:rPr>
              <a:t> = 3.20 L</a:t>
            </a:r>
            <a:endParaRPr lang="en-US" altLang="en-US" sz="2800" baseline="-25000">
              <a:solidFill>
                <a:srgbClr val="000000"/>
              </a:solidFill>
            </a:endParaRPr>
          </a:p>
        </p:txBody>
      </p:sp>
      <p:sp>
        <p:nvSpPr>
          <p:cNvPr id="16390" name="Text Box 6"/>
          <p:cNvSpPr txBox="1">
            <a:spLocks noChangeArrowheads="1"/>
          </p:cNvSpPr>
          <p:nvPr/>
        </p:nvSpPr>
        <p:spPr bwMode="auto">
          <a:xfrm>
            <a:off x="3243263" y="3575050"/>
            <a:ext cx="2366962"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T</a:t>
            </a:r>
            <a:r>
              <a:rPr lang="en-US" altLang="en-US" sz="2800" baseline="-25000">
                <a:solidFill>
                  <a:srgbClr val="000000"/>
                </a:solidFill>
              </a:rPr>
              <a:t>1</a:t>
            </a:r>
            <a:r>
              <a:rPr lang="en-US" altLang="en-US" sz="2800">
                <a:solidFill>
                  <a:srgbClr val="000000"/>
                </a:solidFill>
              </a:rPr>
              <a:t> = 398.15 K</a:t>
            </a:r>
            <a:endParaRPr lang="en-US" altLang="en-US" sz="2800" baseline="-25000">
              <a:solidFill>
                <a:srgbClr val="000000"/>
              </a:solidFill>
            </a:endParaRPr>
          </a:p>
        </p:txBody>
      </p:sp>
      <p:sp>
        <p:nvSpPr>
          <p:cNvPr id="16391" name="Text Box 7"/>
          <p:cNvSpPr txBox="1">
            <a:spLocks noChangeArrowheads="1"/>
          </p:cNvSpPr>
          <p:nvPr/>
        </p:nvSpPr>
        <p:spPr bwMode="auto">
          <a:xfrm>
            <a:off x="6689725" y="2903538"/>
            <a:ext cx="1951038" cy="519112"/>
          </a:xfrm>
          <a:prstGeom prst="rect">
            <a:avLst/>
          </a:prstGeom>
          <a:noFill/>
          <a:ln w="9525">
            <a:noFill/>
            <a:miter lim="800000"/>
            <a:headEnd/>
            <a:tailEnd/>
          </a:ln>
        </p:spPr>
        <p:txBody>
          <a:bodyPr wrap="none">
            <a:spAutoFit/>
          </a:bodyPr>
          <a:lstStyle/>
          <a:p>
            <a:r>
              <a:rPr lang="en-US" altLang="en-US" sz="2800" i="1">
                <a:solidFill>
                  <a:srgbClr val="000000"/>
                </a:solidFill>
              </a:rPr>
              <a:t>V</a:t>
            </a:r>
            <a:r>
              <a:rPr lang="en-US" altLang="en-US" sz="2800" baseline="-25000">
                <a:solidFill>
                  <a:srgbClr val="000000"/>
                </a:solidFill>
              </a:rPr>
              <a:t>2</a:t>
            </a:r>
            <a:r>
              <a:rPr lang="en-US" altLang="en-US" sz="2800">
                <a:solidFill>
                  <a:srgbClr val="000000"/>
                </a:solidFill>
              </a:rPr>
              <a:t> = 1.54 L</a:t>
            </a:r>
            <a:endParaRPr lang="en-US" altLang="en-US" sz="2800" baseline="-25000">
              <a:solidFill>
                <a:srgbClr val="000000"/>
              </a:solidFill>
            </a:endParaRPr>
          </a:p>
        </p:txBody>
      </p:sp>
      <p:sp>
        <p:nvSpPr>
          <p:cNvPr id="16392" name="Text Box 8"/>
          <p:cNvSpPr txBox="1">
            <a:spLocks noChangeArrowheads="1"/>
          </p:cNvSpPr>
          <p:nvPr/>
        </p:nvSpPr>
        <p:spPr bwMode="auto">
          <a:xfrm>
            <a:off x="6699250" y="3576638"/>
            <a:ext cx="1139825" cy="519112"/>
          </a:xfrm>
          <a:prstGeom prst="rect">
            <a:avLst/>
          </a:prstGeom>
          <a:noFill/>
          <a:ln w="9525">
            <a:noFill/>
            <a:miter lim="800000"/>
            <a:headEnd/>
            <a:tailEnd/>
          </a:ln>
        </p:spPr>
        <p:txBody>
          <a:bodyPr wrap="none">
            <a:spAutoFit/>
          </a:bodyPr>
          <a:lstStyle/>
          <a:p>
            <a:r>
              <a:rPr lang="en-US" altLang="en-US" sz="2800" i="1">
                <a:solidFill>
                  <a:srgbClr val="000000"/>
                </a:solidFill>
              </a:rPr>
              <a:t>T</a:t>
            </a:r>
            <a:r>
              <a:rPr lang="en-US" altLang="en-US" sz="2800" baseline="-25000">
                <a:solidFill>
                  <a:srgbClr val="000000"/>
                </a:solidFill>
              </a:rPr>
              <a:t>2</a:t>
            </a:r>
            <a:r>
              <a:rPr lang="en-US" altLang="en-US" sz="2800">
                <a:solidFill>
                  <a:srgbClr val="000000"/>
                </a:solidFill>
              </a:rPr>
              <a:t> = ?</a:t>
            </a:r>
            <a:endParaRPr lang="en-US" altLang="en-US" sz="2800" baseline="-25000">
              <a:solidFill>
                <a:srgbClr val="000000"/>
              </a:solidFill>
            </a:endParaRPr>
          </a:p>
        </p:txBody>
      </p:sp>
      <p:sp>
        <p:nvSpPr>
          <p:cNvPr id="16393" name="Text Box 9"/>
          <p:cNvSpPr txBox="1">
            <a:spLocks noChangeArrowheads="1"/>
          </p:cNvSpPr>
          <p:nvPr/>
        </p:nvSpPr>
        <p:spPr bwMode="auto">
          <a:xfrm>
            <a:off x="2286000" y="4789488"/>
            <a:ext cx="941388" cy="519112"/>
          </a:xfrm>
          <a:prstGeom prst="rect">
            <a:avLst/>
          </a:prstGeom>
          <a:noFill/>
          <a:ln w="9525">
            <a:noFill/>
            <a:miter lim="800000"/>
            <a:headEnd/>
            <a:tailEnd/>
          </a:ln>
        </p:spPr>
        <p:txBody>
          <a:bodyPr wrap="none">
            <a:spAutoFit/>
          </a:bodyPr>
          <a:lstStyle/>
          <a:p>
            <a:r>
              <a:rPr lang="en-US" altLang="en-US" sz="2800" i="1">
                <a:solidFill>
                  <a:srgbClr val="000000"/>
                </a:solidFill>
              </a:rPr>
              <a:t>T</a:t>
            </a:r>
            <a:r>
              <a:rPr lang="en-US" altLang="en-US" sz="2800" baseline="-25000">
                <a:solidFill>
                  <a:srgbClr val="000000"/>
                </a:solidFill>
              </a:rPr>
              <a:t>2</a:t>
            </a:r>
            <a:r>
              <a:rPr lang="en-US" altLang="en-US" sz="2800">
                <a:solidFill>
                  <a:srgbClr val="000000"/>
                </a:solidFill>
              </a:rPr>
              <a:t> = </a:t>
            </a:r>
            <a:endParaRPr lang="en-US" altLang="en-US" sz="2800" i="1">
              <a:solidFill>
                <a:srgbClr val="000000"/>
              </a:solidFill>
            </a:endParaRPr>
          </a:p>
        </p:txBody>
      </p:sp>
      <p:grpSp>
        <p:nvGrpSpPr>
          <p:cNvPr id="16394" name="Group 10"/>
          <p:cNvGrpSpPr>
            <a:grpSpLocks/>
          </p:cNvGrpSpPr>
          <p:nvPr/>
        </p:nvGrpSpPr>
        <p:grpSpPr bwMode="auto">
          <a:xfrm>
            <a:off x="3175000" y="4533900"/>
            <a:ext cx="1282700" cy="1052513"/>
            <a:chOff x="1542" y="2928"/>
            <a:chExt cx="808" cy="663"/>
          </a:xfrm>
        </p:grpSpPr>
        <p:sp>
          <p:nvSpPr>
            <p:cNvPr id="82975" name="Text Box 11"/>
            <p:cNvSpPr txBox="1">
              <a:spLocks noChangeArrowheads="1"/>
            </p:cNvSpPr>
            <p:nvPr/>
          </p:nvSpPr>
          <p:spPr bwMode="auto">
            <a:xfrm>
              <a:off x="1542" y="2928"/>
              <a:ext cx="808" cy="327"/>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baseline="-25000">
                  <a:solidFill>
                    <a:srgbClr val="000000"/>
                  </a:solidFill>
                </a:rPr>
                <a:t>2</a:t>
              </a:r>
              <a:r>
                <a:rPr lang="en-US" altLang="en-US" sz="2800">
                  <a:solidFill>
                    <a:srgbClr val="000000"/>
                  </a:solidFill>
                </a:rPr>
                <a:t> x </a:t>
              </a:r>
              <a:r>
                <a:rPr lang="en-US" altLang="en-US" sz="2800" i="1">
                  <a:solidFill>
                    <a:srgbClr val="000000"/>
                  </a:solidFill>
                </a:rPr>
                <a:t>T</a:t>
              </a:r>
              <a:r>
                <a:rPr lang="en-US" altLang="en-US" sz="2800" baseline="-25000">
                  <a:solidFill>
                    <a:srgbClr val="000000"/>
                  </a:solidFill>
                </a:rPr>
                <a:t>1</a:t>
              </a:r>
              <a:endParaRPr lang="en-US" altLang="en-US" sz="2800" i="1">
                <a:solidFill>
                  <a:srgbClr val="000000"/>
                </a:solidFill>
              </a:endParaRPr>
            </a:p>
          </p:txBody>
        </p:sp>
        <p:sp>
          <p:nvSpPr>
            <p:cNvPr id="82976" name="Line 12"/>
            <p:cNvSpPr>
              <a:spLocks noChangeShapeType="1"/>
            </p:cNvSpPr>
            <p:nvPr/>
          </p:nvSpPr>
          <p:spPr bwMode="auto">
            <a:xfrm>
              <a:off x="1586" y="3259"/>
              <a:ext cx="720" cy="0"/>
            </a:xfrm>
            <a:prstGeom prst="line">
              <a:avLst/>
            </a:prstGeom>
            <a:noFill/>
            <a:ln w="28575">
              <a:solidFill>
                <a:schemeClr val="tx1"/>
              </a:solidFill>
              <a:round/>
              <a:headEnd/>
              <a:tailEnd/>
            </a:ln>
          </p:spPr>
          <p:txBody>
            <a:bodyPr/>
            <a:lstStyle/>
            <a:p>
              <a:endParaRPr lang="en-US"/>
            </a:p>
          </p:txBody>
        </p:sp>
        <p:sp>
          <p:nvSpPr>
            <p:cNvPr id="82977" name="Text Box 13"/>
            <p:cNvSpPr txBox="1">
              <a:spLocks noChangeArrowheads="1"/>
            </p:cNvSpPr>
            <p:nvPr/>
          </p:nvSpPr>
          <p:spPr bwMode="auto">
            <a:xfrm>
              <a:off x="1771" y="3264"/>
              <a:ext cx="350" cy="327"/>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baseline="-25000">
                  <a:solidFill>
                    <a:srgbClr val="000000"/>
                  </a:solidFill>
                </a:rPr>
                <a:t>1</a:t>
              </a:r>
              <a:endParaRPr lang="en-US" altLang="en-US" sz="2800" i="1">
                <a:solidFill>
                  <a:srgbClr val="000000"/>
                </a:solidFill>
              </a:endParaRPr>
            </a:p>
          </p:txBody>
        </p:sp>
      </p:grpSp>
      <p:grpSp>
        <p:nvGrpSpPr>
          <p:cNvPr id="16398" name="Group 14"/>
          <p:cNvGrpSpPr>
            <a:grpSpLocks/>
          </p:cNvGrpSpPr>
          <p:nvPr/>
        </p:nvGrpSpPr>
        <p:grpSpPr bwMode="auto">
          <a:xfrm>
            <a:off x="4411663" y="4597400"/>
            <a:ext cx="3827462" cy="925513"/>
            <a:chOff x="2049" y="2896"/>
            <a:chExt cx="2411" cy="583"/>
          </a:xfrm>
        </p:grpSpPr>
        <p:sp>
          <p:nvSpPr>
            <p:cNvPr id="82971" name="Text Box 15"/>
            <p:cNvSpPr txBox="1">
              <a:spLocks noChangeArrowheads="1"/>
            </p:cNvSpPr>
            <p:nvPr/>
          </p:nvSpPr>
          <p:spPr bwMode="auto">
            <a:xfrm>
              <a:off x="2470" y="2896"/>
              <a:ext cx="1874" cy="327"/>
            </a:xfrm>
            <a:prstGeom prst="rect">
              <a:avLst/>
            </a:prstGeom>
            <a:noFill/>
            <a:ln w="9525">
              <a:noFill/>
              <a:miter lim="800000"/>
              <a:headEnd/>
              <a:tailEnd/>
            </a:ln>
          </p:spPr>
          <p:txBody>
            <a:bodyPr wrap="none">
              <a:spAutoFit/>
            </a:bodyPr>
            <a:lstStyle/>
            <a:p>
              <a:pPr algn="ctr"/>
              <a:r>
                <a:rPr lang="en-US" altLang="en-US" sz="2800">
                  <a:solidFill>
                    <a:srgbClr val="000000"/>
                  </a:solidFill>
                </a:rPr>
                <a:t>1.54 L x 398.15 K</a:t>
              </a:r>
            </a:p>
          </p:txBody>
        </p:sp>
        <p:sp>
          <p:nvSpPr>
            <p:cNvPr id="82972" name="Line 16"/>
            <p:cNvSpPr>
              <a:spLocks noChangeShapeType="1"/>
            </p:cNvSpPr>
            <p:nvPr/>
          </p:nvSpPr>
          <p:spPr bwMode="auto">
            <a:xfrm>
              <a:off x="2348" y="3188"/>
              <a:ext cx="2112" cy="0"/>
            </a:xfrm>
            <a:prstGeom prst="line">
              <a:avLst/>
            </a:prstGeom>
            <a:noFill/>
            <a:ln w="28575">
              <a:solidFill>
                <a:schemeClr val="tx1"/>
              </a:solidFill>
              <a:round/>
              <a:headEnd/>
              <a:tailEnd/>
            </a:ln>
          </p:spPr>
          <p:txBody>
            <a:bodyPr/>
            <a:lstStyle/>
            <a:p>
              <a:endParaRPr lang="en-US"/>
            </a:p>
          </p:txBody>
        </p:sp>
        <p:sp>
          <p:nvSpPr>
            <p:cNvPr id="82973" name="Text Box 17"/>
            <p:cNvSpPr txBox="1">
              <a:spLocks noChangeArrowheads="1"/>
            </p:cNvSpPr>
            <p:nvPr/>
          </p:nvSpPr>
          <p:spPr bwMode="auto">
            <a:xfrm>
              <a:off x="3035" y="3152"/>
              <a:ext cx="740" cy="327"/>
            </a:xfrm>
            <a:prstGeom prst="rect">
              <a:avLst/>
            </a:prstGeom>
            <a:noFill/>
            <a:ln w="9525">
              <a:noFill/>
              <a:miter lim="800000"/>
              <a:headEnd/>
              <a:tailEnd/>
            </a:ln>
          </p:spPr>
          <p:txBody>
            <a:bodyPr wrap="none">
              <a:spAutoFit/>
            </a:bodyPr>
            <a:lstStyle/>
            <a:p>
              <a:pPr algn="ctr"/>
              <a:r>
                <a:rPr lang="en-US" altLang="en-US" sz="2800">
                  <a:solidFill>
                    <a:srgbClr val="000000"/>
                  </a:solidFill>
                </a:rPr>
                <a:t>3.20 L</a:t>
              </a:r>
            </a:p>
          </p:txBody>
        </p:sp>
        <p:sp>
          <p:nvSpPr>
            <p:cNvPr id="82974" name="Text Box 18"/>
            <p:cNvSpPr txBox="1">
              <a:spLocks noChangeArrowheads="1"/>
            </p:cNvSpPr>
            <p:nvPr/>
          </p:nvSpPr>
          <p:spPr bwMode="auto">
            <a:xfrm>
              <a:off x="2049" y="3017"/>
              <a:ext cx="247" cy="327"/>
            </a:xfrm>
            <a:prstGeom prst="rect">
              <a:avLst/>
            </a:prstGeom>
            <a:noFill/>
            <a:ln w="9525">
              <a:noFill/>
              <a:miter lim="800000"/>
              <a:headEnd/>
              <a:tailEnd/>
            </a:ln>
          </p:spPr>
          <p:txBody>
            <a:bodyPr wrap="none">
              <a:spAutoFit/>
            </a:bodyPr>
            <a:lstStyle/>
            <a:p>
              <a:pPr algn="ctr"/>
              <a:r>
                <a:rPr lang="en-US" altLang="en-US" sz="2800">
                  <a:solidFill>
                    <a:srgbClr val="000000"/>
                  </a:solidFill>
                </a:rPr>
                <a:t>=</a:t>
              </a:r>
            </a:p>
          </p:txBody>
        </p:sp>
      </p:grpSp>
      <p:sp>
        <p:nvSpPr>
          <p:cNvPr id="16403" name="Text Box 19"/>
          <p:cNvSpPr txBox="1">
            <a:spLocks noChangeArrowheads="1"/>
          </p:cNvSpPr>
          <p:nvPr/>
        </p:nvSpPr>
        <p:spPr bwMode="auto">
          <a:xfrm>
            <a:off x="8272463" y="4789488"/>
            <a:ext cx="1420812" cy="519112"/>
          </a:xfrm>
          <a:prstGeom prst="rect">
            <a:avLst/>
          </a:prstGeom>
          <a:noFill/>
          <a:ln w="9525">
            <a:noFill/>
            <a:miter lim="800000"/>
            <a:headEnd/>
            <a:tailEnd/>
          </a:ln>
        </p:spPr>
        <p:txBody>
          <a:bodyPr wrap="none">
            <a:spAutoFit/>
          </a:bodyPr>
          <a:lstStyle/>
          <a:p>
            <a:pPr algn="ctr"/>
            <a:r>
              <a:rPr lang="en-US" altLang="en-US" sz="2800">
                <a:solidFill>
                  <a:srgbClr val="000000"/>
                </a:solidFill>
              </a:rPr>
              <a:t>= 192 K</a:t>
            </a:r>
          </a:p>
        </p:txBody>
      </p:sp>
      <p:sp>
        <p:nvSpPr>
          <p:cNvPr id="16404" name="Line 20"/>
          <p:cNvSpPr>
            <a:spLocks noChangeShapeType="1"/>
          </p:cNvSpPr>
          <p:nvPr/>
        </p:nvSpPr>
        <p:spPr bwMode="auto">
          <a:xfrm flipV="1">
            <a:off x="5807075" y="4800600"/>
            <a:ext cx="457200" cy="228600"/>
          </a:xfrm>
          <a:prstGeom prst="line">
            <a:avLst/>
          </a:prstGeom>
          <a:noFill/>
          <a:ln w="28575">
            <a:solidFill>
              <a:srgbClr val="FF0000"/>
            </a:solidFill>
            <a:round/>
            <a:headEnd/>
            <a:tailEnd/>
          </a:ln>
        </p:spPr>
        <p:txBody>
          <a:bodyPr/>
          <a:lstStyle/>
          <a:p>
            <a:endParaRPr lang="en-US"/>
          </a:p>
        </p:txBody>
      </p:sp>
      <p:sp>
        <p:nvSpPr>
          <p:cNvPr id="16405" name="Line 21"/>
          <p:cNvSpPr>
            <a:spLocks noChangeShapeType="1"/>
          </p:cNvSpPr>
          <p:nvPr/>
        </p:nvSpPr>
        <p:spPr bwMode="auto">
          <a:xfrm flipV="1">
            <a:off x="6721475" y="5194300"/>
            <a:ext cx="457200" cy="228600"/>
          </a:xfrm>
          <a:prstGeom prst="line">
            <a:avLst/>
          </a:prstGeom>
          <a:noFill/>
          <a:ln w="28575">
            <a:solidFill>
              <a:srgbClr val="FF0000"/>
            </a:solidFill>
            <a:round/>
            <a:headEnd/>
            <a:tailEnd/>
          </a:ln>
        </p:spPr>
        <p:txBody>
          <a:bodyPr/>
          <a:lstStyle/>
          <a:p>
            <a:endParaRPr lang="en-US"/>
          </a:p>
        </p:txBody>
      </p:sp>
      <p:sp>
        <p:nvSpPr>
          <p:cNvPr id="16408" name="Text Box 24"/>
          <p:cNvSpPr txBox="1">
            <a:spLocks noChangeArrowheads="1"/>
          </p:cNvSpPr>
          <p:nvPr/>
        </p:nvSpPr>
        <p:spPr bwMode="auto">
          <a:xfrm>
            <a:off x="4978400" y="2133600"/>
            <a:ext cx="2233613"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baseline="-25000">
                <a:solidFill>
                  <a:srgbClr val="000000"/>
                </a:solidFill>
              </a:rPr>
              <a:t>1</a:t>
            </a:r>
            <a:r>
              <a:rPr lang="en-US" altLang="en-US" sz="2800">
                <a:solidFill>
                  <a:srgbClr val="000000"/>
                </a:solidFill>
              </a:rPr>
              <a:t>/</a:t>
            </a:r>
            <a:r>
              <a:rPr lang="en-US" altLang="en-US" sz="2800" i="1">
                <a:solidFill>
                  <a:srgbClr val="000000"/>
                </a:solidFill>
              </a:rPr>
              <a:t>T</a:t>
            </a:r>
            <a:r>
              <a:rPr lang="en-US" altLang="en-US" sz="2800" baseline="-25000">
                <a:solidFill>
                  <a:srgbClr val="000000"/>
                </a:solidFill>
              </a:rPr>
              <a:t>1</a:t>
            </a:r>
            <a:r>
              <a:rPr lang="en-US" altLang="en-US" sz="2800">
                <a:solidFill>
                  <a:srgbClr val="000000"/>
                </a:solidFill>
              </a:rPr>
              <a:t> = </a:t>
            </a:r>
            <a:r>
              <a:rPr lang="en-US" altLang="en-US" sz="2800" i="1">
                <a:solidFill>
                  <a:srgbClr val="000000"/>
                </a:solidFill>
              </a:rPr>
              <a:t>V</a:t>
            </a:r>
            <a:r>
              <a:rPr lang="en-US" altLang="en-US" sz="2800" baseline="-25000">
                <a:solidFill>
                  <a:srgbClr val="000000"/>
                </a:solidFill>
              </a:rPr>
              <a:t>2</a:t>
            </a:r>
            <a:r>
              <a:rPr lang="en-US" altLang="en-US" sz="2800">
                <a:solidFill>
                  <a:srgbClr val="000000"/>
                </a:solidFill>
              </a:rPr>
              <a:t>/</a:t>
            </a:r>
            <a:r>
              <a:rPr lang="en-US" altLang="en-US" sz="2800" i="1">
                <a:solidFill>
                  <a:srgbClr val="000000"/>
                </a:solidFill>
              </a:rPr>
              <a:t>T</a:t>
            </a:r>
            <a:r>
              <a:rPr lang="en-US" altLang="en-US" sz="2800" baseline="-25000">
                <a:solidFill>
                  <a:srgbClr val="000000"/>
                </a:solidFill>
              </a:rPr>
              <a:t>2</a:t>
            </a:r>
            <a:endParaRPr lang="en-US" altLang="en-US" sz="2800" i="1">
              <a:solidFill>
                <a:srgbClr val="FF3300"/>
              </a:solidFill>
            </a:endParaRPr>
          </a:p>
        </p:txBody>
      </p:sp>
      <p:sp>
        <p:nvSpPr>
          <p:cNvPr id="16409" name="Oval 25"/>
          <p:cNvSpPr>
            <a:spLocks noChangeArrowheads="1"/>
          </p:cNvSpPr>
          <p:nvPr/>
        </p:nvSpPr>
        <p:spPr bwMode="auto">
          <a:xfrm>
            <a:off x="5105400" y="3429000"/>
            <a:ext cx="609600" cy="762000"/>
          </a:xfrm>
          <a:prstGeom prst="ellipse">
            <a:avLst/>
          </a:prstGeom>
          <a:noFill/>
          <a:ln w="28575">
            <a:solidFill>
              <a:srgbClr val="FF0000"/>
            </a:solidFill>
            <a:round/>
            <a:headEnd/>
            <a:tailEnd/>
          </a:ln>
        </p:spPr>
        <p:txBody>
          <a:bodyPr wrap="none" anchor="ctr"/>
          <a:lstStyle/>
          <a:p>
            <a:pPr algn="ctr"/>
            <a:endParaRPr lang="en-US" sz="2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08"/>
                                        </p:tgtEl>
                                        <p:attrNameLst>
                                          <p:attrName>style.visibility</p:attrName>
                                        </p:attrNameLst>
                                      </p:cBhvr>
                                      <p:to>
                                        <p:strVal val="visible"/>
                                      </p:to>
                                    </p:set>
                                    <p:anim calcmode="lin" valueType="num">
                                      <p:cBhvr additive="base">
                                        <p:cTn id="7" dur="500" fill="hold"/>
                                        <p:tgtEl>
                                          <p:spTgt spid="16408"/>
                                        </p:tgtEl>
                                        <p:attrNameLst>
                                          <p:attrName>ppt_x</p:attrName>
                                        </p:attrNameLst>
                                      </p:cBhvr>
                                      <p:tavLst>
                                        <p:tav tm="0">
                                          <p:val>
                                            <p:strVal val="0-#ppt_w/2"/>
                                          </p:val>
                                        </p:tav>
                                        <p:tav tm="100000">
                                          <p:val>
                                            <p:strVal val="#ppt_x"/>
                                          </p:val>
                                        </p:tav>
                                      </p:tavLst>
                                    </p:anim>
                                    <p:anim calcmode="lin" valueType="num">
                                      <p:cBhvr additive="base">
                                        <p:cTn id="8" dur="500" fill="hold"/>
                                        <p:tgtEl>
                                          <p:spTgt spid="164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500" fill="hold"/>
                                        <p:tgtEl>
                                          <p:spTgt spid="16389"/>
                                        </p:tgtEl>
                                        <p:attrNameLst>
                                          <p:attrName>ppt_x</p:attrName>
                                        </p:attrNameLst>
                                      </p:cBhvr>
                                      <p:tavLst>
                                        <p:tav tm="0">
                                          <p:val>
                                            <p:strVal val="0-#ppt_w/2"/>
                                          </p:val>
                                        </p:tav>
                                        <p:tav tm="100000">
                                          <p:val>
                                            <p:strVal val="#ppt_x"/>
                                          </p:val>
                                        </p:tav>
                                      </p:tavLst>
                                    </p:anim>
                                    <p:anim calcmode="lin" valueType="num">
                                      <p:cBhvr additive="base">
                                        <p:cTn id="14"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additive="base">
                                        <p:cTn id="19" dur="500" fill="hold"/>
                                        <p:tgtEl>
                                          <p:spTgt spid="16390"/>
                                        </p:tgtEl>
                                        <p:attrNameLst>
                                          <p:attrName>ppt_x</p:attrName>
                                        </p:attrNameLst>
                                      </p:cBhvr>
                                      <p:tavLst>
                                        <p:tav tm="0">
                                          <p:val>
                                            <p:strVal val="0-#ppt_w/2"/>
                                          </p:val>
                                        </p:tav>
                                        <p:tav tm="100000">
                                          <p:val>
                                            <p:strVal val="#ppt_x"/>
                                          </p:val>
                                        </p:tav>
                                      </p:tavLst>
                                    </p:anim>
                                    <p:anim calcmode="lin" valueType="num">
                                      <p:cBhvr additive="base">
                                        <p:cTn id="20"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409"/>
                                        </p:tgtEl>
                                        <p:attrNameLst>
                                          <p:attrName>style.visibility</p:attrName>
                                        </p:attrNameLst>
                                      </p:cBhvr>
                                      <p:to>
                                        <p:strVal val="visible"/>
                                      </p:to>
                                    </p:set>
                                  </p:childTnLst>
                                  <p:subTnLst>
                                    <p:set>
                                      <p:cBhvr override="childStyle">
                                        <p:cTn dur="1" fill="hold" display="0" masterRel="nextClick" afterEffect="1"/>
                                        <p:tgtEl>
                                          <p:spTgt spid="16409"/>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6391"/>
                                        </p:tgtEl>
                                        <p:attrNameLst>
                                          <p:attrName>style.visibility</p:attrName>
                                        </p:attrNameLst>
                                      </p:cBhvr>
                                      <p:to>
                                        <p:strVal val="visible"/>
                                      </p:to>
                                    </p:set>
                                    <p:anim calcmode="lin" valueType="num">
                                      <p:cBhvr additive="base">
                                        <p:cTn id="29" dur="500" fill="hold"/>
                                        <p:tgtEl>
                                          <p:spTgt spid="16391"/>
                                        </p:tgtEl>
                                        <p:attrNameLst>
                                          <p:attrName>ppt_x</p:attrName>
                                        </p:attrNameLst>
                                      </p:cBhvr>
                                      <p:tavLst>
                                        <p:tav tm="0">
                                          <p:val>
                                            <p:strVal val="1+#ppt_w/2"/>
                                          </p:val>
                                        </p:tav>
                                        <p:tav tm="100000">
                                          <p:val>
                                            <p:strVal val="#ppt_x"/>
                                          </p:val>
                                        </p:tav>
                                      </p:tavLst>
                                    </p:anim>
                                    <p:anim calcmode="lin" valueType="num">
                                      <p:cBhvr additive="base">
                                        <p:cTn id="30"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6392"/>
                                        </p:tgtEl>
                                        <p:attrNameLst>
                                          <p:attrName>style.visibility</p:attrName>
                                        </p:attrNameLst>
                                      </p:cBhvr>
                                      <p:to>
                                        <p:strVal val="visible"/>
                                      </p:to>
                                    </p:set>
                                    <p:anim calcmode="lin" valueType="num">
                                      <p:cBhvr additive="base">
                                        <p:cTn id="35" dur="500" fill="hold"/>
                                        <p:tgtEl>
                                          <p:spTgt spid="16392"/>
                                        </p:tgtEl>
                                        <p:attrNameLst>
                                          <p:attrName>ppt_x</p:attrName>
                                        </p:attrNameLst>
                                      </p:cBhvr>
                                      <p:tavLst>
                                        <p:tav tm="0">
                                          <p:val>
                                            <p:strVal val="1+#ppt_w/2"/>
                                          </p:val>
                                        </p:tav>
                                        <p:tav tm="100000">
                                          <p:val>
                                            <p:strVal val="#ppt_x"/>
                                          </p:val>
                                        </p:tav>
                                      </p:tavLst>
                                    </p:anim>
                                    <p:anim calcmode="lin" valueType="num">
                                      <p:cBhvr additive="base">
                                        <p:cTn id="36"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393"/>
                                        </p:tgtEl>
                                        <p:attrNameLst>
                                          <p:attrName>style.visibility</p:attrName>
                                        </p:attrNameLst>
                                      </p:cBhvr>
                                      <p:to>
                                        <p:strVal val="visible"/>
                                      </p:to>
                                    </p:set>
                                    <p:anim calcmode="lin" valueType="num">
                                      <p:cBhvr additive="base">
                                        <p:cTn id="41" dur="500" fill="hold"/>
                                        <p:tgtEl>
                                          <p:spTgt spid="16393"/>
                                        </p:tgtEl>
                                        <p:attrNameLst>
                                          <p:attrName>ppt_x</p:attrName>
                                        </p:attrNameLst>
                                      </p:cBhvr>
                                      <p:tavLst>
                                        <p:tav tm="0">
                                          <p:val>
                                            <p:strVal val="0-#ppt_w/2"/>
                                          </p:val>
                                        </p:tav>
                                        <p:tav tm="100000">
                                          <p:val>
                                            <p:strVal val="#ppt_x"/>
                                          </p:val>
                                        </p:tav>
                                      </p:tavLst>
                                    </p:anim>
                                    <p:anim calcmode="lin" valueType="num">
                                      <p:cBhvr additive="base">
                                        <p:cTn id="42"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16394"/>
                                        </p:tgtEl>
                                        <p:attrNameLst>
                                          <p:attrName>style.visibility</p:attrName>
                                        </p:attrNameLst>
                                      </p:cBhvr>
                                      <p:to>
                                        <p:strVal val="visible"/>
                                      </p:to>
                                    </p:set>
                                    <p:anim calcmode="lin" valueType="num">
                                      <p:cBhvr additive="base">
                                        <p:cTn id="47" dur="500" fill="hold"/>
                                        <p:tgtEl>
                                          <p:spTgt spid="16394"/>
                                        </p:tgtEl>
                                        <p:attrNameLst>
                                          <p:attrName>ppt_x</p:attrName>
                                        </p:attrNameLst>
                                      </p:cBhvr>
                                      <p:tavLst>
                                        <p:tav tm="0">
                                          <p:val>
                                            <p:strVal val="1+#ppt_w/2"/>
                                          </p:val>
                                        </p:tav>
                                        <p:tav tm="100000">
                                          <p:val>
                                            <p:strVal val="#ppt_x"/>
                                          </p:val>
                                        </p:tav>
                                      </p:tavLst>
                                    </p:anim>
                                    <p:anim calcmode="lin" valueType="num">
                                      <p:cBhvr additive="base">
                                        <p:cTn id="48" dur="500" fill="hold"/>
                                        <p:tgtEl>
                                          <p:spTgt spid="16394"/>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16398"/>
                                        </p:tgtEl>
                                        <p:attrNameLst>
                                          <p:attrName>style.visibility</p:attrName>
                                        </p:attrNameLst>
                                      </p:cBhvr>
                                      <p:to>
                                        <p:strVal val="visible"/>
                                      </p:to>
                                    </p:set>
                                    <p:anim calcmode="lin" valueType="num">
                                      <p:cBhvr additive="base">
                                        <p:cTn id="53" dur="500" fill="hold"/>
                                        <p:tgtEl>
                                          <p:spTgt spid="16398"/>
                                        </p:tgtEl>
                                        <p:attrNameLst>
                                          <p:attrName>ppt_x</p:attrName>
                                        </p:attrNameLst>
                                      </p:cBhvr>
                                      <p:tavLst>
                                        <p:tav tm="0">
                                          <p:val>
                                            <p:strVal val="1+#ppt_w/2"/>
                                          </p:val>
                                        </p:tav>
                                        <p:tav tm="100000">
                                          <p:val>
                                            <p:strVal val="#ppt_x"/>
                                          </p:val>
                                        </p:tav>
                                      </p:tavLst>
                                    </p:anim>
                                    <p:anim calcmode="lin" valueType="num">
                                      <p:cBhvr additive="base">
                                        <p:cTn id="54" dur="500" fill="hold"/>
                                        <p:tgtEl>
                                          <p:spTgt spid="1639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640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640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6403"/>
                                        </p:tgtEl>
                                        <p:attrNameLst>
                                          <p:attrName>style.visibility</p:attrName>
                                        </p:attrNameLst>
                                      </p:cBhvr>
                                      <p:to>
                                        <p:strVal val="visible"/>
                                      </p:to>
                                    </p:set>
                                    <p:anim calcmode="lin" valueType="num">
                                      <p:cBhvr additive="base">
                                        <p:cTn id="67" dur="500" fill="hold"/>
                                        <p:tgtEl>
                                          <p:spTgt spid="16403"/>
                                        </p:tgtEl>
                                        <p:attrNameLst>
                                          <p:attrName>ppt_x</p:attrName>
                                        </p:attrNameLst>
                                      </p:cBhvr>
                                      <p:tavLst>
                                        <p:tav tm="0">
                                          <p:val>
                                            <p:strVal val="1+#ppt_w/2"/>
                                          </p:val>
                                        </p:tav>
                                        <p:tav tm="100000">
                                          <p:val>
                                            <p:strVal val="#ppt_x"/>
                                          </p:val>
                                        </p:tav>
                                      </p:tavLst>
                                    </p:anim>
                                    <p:anim calcmode="lin" valueType="num">
                                      <p:cBhvr additive="base">
                                        <p:cTn id="68" dur="500" fill="hold"/>
                                        <p:tgtEl>
                                          <p:spTgt spid="16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utoUpdateAnimBg="0"/>
      <p:bldP spid="16391" grpId="0" autoUpdateAnimBg="0"/>
      <p:bldP spid="16392" grpId="0" autoUpdateAnimBg="0"/>
      <p:bldP spid="16393" grpId="0" autoUpdateAnimBg="0"/>
      <p:bldP spid="16403" grpId="0" autoUpdateAnimBg="0"/>
      <p:bldP spid="16404" grpId="0" animBg="1"/>
      <p:bldP spid="16405" grpId="0" animBg="1"/>
      <p:bldP spid="16408" grpId="0" autoUpdateAnimBg="0"/>
      <p:bldP spid="164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pPr eaLnBrk="1" hangingPunct="1"/>
            <a:endParaRPr lang="en-US"/>
          </a:p>
        </p:txBody>
      </p:sp>
      <p:sp>
        <p:nvSpPr>
          <p:cNvPr id="3" name="Content Placeholder 2"/>
          <p:cNvSpPr>
            <a:spLocks noGrp="1"/>
          </p:cNvSpPr>
          <p:nvPr>
            <p:ph idx="1"/>
          </p:nvPr>
        </p:nvSpPr>
        <p:spPr>
          <a:xfrm>
            <a:off x="677863" y="376238"/>
            <a:ext cx="8596312" cy="5665787"/>
          </a:xfrm>
        </p:spPr>
        <p:txBody>
          <a:bodyPr/>
          <a:lstStyle/>
          <a:p>
            <a:pPr eaLnBrk="1" hangingPunct="1"/>
            <a:r>
              <a:rPr lang="en-US" sz="3200"/>
              <a:t>A sample of neon gas occupies a volume of 752 ml at 25 Celsius.  What volume will the gas occupy at 50 Celsius if the pressure remains constant</a:t>
            </a:r>
          </a:p>
          <a:p>
            <a:pPr eaLnBrk="1" hangingPunct="1"/>
            <a:r>
              <a:rPr lang="en-US" sz="3200"/>
              <a:t>V1/T1 = V2/T2</a:t>
            </a:r>
          </a:p>
          <a:p>
            <a:pPr eaLnBrk="1" hangingPunct="1"/>
            <a:r>
              <a:rPr lang="en-US" sz="3200"/>
              <a:t>Given: </a:t>
            </a:r>
          </a:p>
          <a:p>
            <a:pPr eaLnBrk="1" hangingPunct="1"/>
            <a:r>
              <a:rPr lang="en-US" sz="3200"/>
              <a:t>V1 = 752 ml                      V2= ?</a:t>
            </a:r>
          </a:p>
          <a:p>
            <a:pPr eaLnBrk="1" hangingPunct="1"/>
            <a:r>
              <a:rPr lang="en-US" sz="3200"/>
              <a:t>T1 = 25 Celsius                  T2 = 50 Celsius</a:t>
            </a:r>
          </a:p>
          <a:p>
            <a:pPr eaLnBrk="1" hangingPunct="1"/>
            <a:r>
              <a:rPr lang="en-US" sz="3200"/>
              <a:t>Answer: V2 = 815 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5"/>
          <p:cNvSpPr txBox="1">
            <a:spLocks noChangeArrowheads="1"/>
          </p:cNvSpPr>
          <p:nvPr/>
        </p:nvSpPr>
        <p:spPr bwMode="auto">
          <a:xfrm>
            <a:off x="2438400" y="1676400"/>
            <a:ext cx="3657600" cy="2959100"/>
          </a:xfrm>
          <a:prstGeom prst="rect">
            <a:avLst/>
          </a:prstGeom>
          <a:noFill/>
          <a:ln w="9525">
            <a:noFill/>
            <a:miter lim="800000"/>
            <a:headEnd/>
            <a:tailEnd/>
          </a:ln>
        </p:spPr>
        <p:txBody>
          <a:bodyPr>
            <a:spAutoFit/>
          </a:bodyPr>
          <a:lstStyle/>
          <a:p>
            <a:pPr>
              <a:buClr>
                <a:srgbClr val="3333FF"/>
              </a:buClr>
              <a:buFont typeface="Wingdings" pitchFamily="2" charset="2"/>
              <a:buChar char="v"/>
            </a:pPr>
            <a:r>
              <a:rPr lang="en-US" sz="2800">
                <a:latin typeface="Times New Roman" pitchFamily="18" charset="0"/>
                <a:ea typeface="MS PGothic" pitchFamily="34" charset="-128"/>
              </a:rPr>
              <a:t> At </a:t>
            </a:r>
            <a:r>
              <a:rPr lang="en-US" sz="2800" b="1">
                <a:solidFill>
                  <a:srgbClr val="0000FF"/>
                </a:solidFill>
                <a:latin typeface="Times New Roman" pitchFamily="18" charset="0"/>
                <a:ea typeface="MS PGothic" pitchFamily="34" charset="-128"/>
              </a:rPr>
              <a:t>constant volume</a:t>
            </a:r>
            <a:r>
              <a:rPr lang="en-US" sz="2800">
                <a:latin typeface="Times New Roman" pitchFamily="18" charset="0"/>
                <a:ea typeface="MS PGothic" pitchFamily="34" charset="-128"/>
              </a:rPr>
              <a:t>, </a:t>
            </a:r>
            <a:r>
              <a:rPr lang="en-US" sz="2800" b="1">
                <a:solidFill>
                  <a:srgbClr val="FF0000"/>
                </a:solidFill>
                <a:latin typeface="Times New Roman" pitchFamily="18" charset="0"/>
                <a:ea typeface="MS PGothic" pitchFamily="34" charset="-128"/>
              </a:rPr>
              <a:t>pressure </a:t>
            </a:r>
            <a:r>
              <a:rPr lang="en-US" sz="2800">
                <a:latin typeface="Times New Roman" pitchFamily="18" charset="0"/>
                <a:ea typeface="MS PGothic" pitchFamily="34" charset="-128"/>
              </a:rPr>
              <a:t>and</a:t>
            </a:r>
            <a:r>
              <a:rPr lang="en-US" sz="2800" b="1">
                <a:solidFill>
                  <a:srgbClr val="FF0000"/>
                </a:solidFill>
                <a:latin typeface="Times New Roman" pitchFamily="18" charset="0"/>
                <a:ea typeface="MS PGothic" pitchFamily="34" charset="-128"/>
              </a:rPr>
              <a:t> absolute temperature </a:t>
            </a:r>
            <a:r>
              <a:rPr lang="en-US" sz="2800">
                <a:latin typeface="Times New Roman" pitchFamily="18" charset="0"/>
                <a:ea typeface="MS PGothic" pitchFamily="34" charset="-128"/>
              </a:rPr>
              <a:t>are </a:t>
            </a:r>
            <a:r>
              <a:rPr lang="en-US" sz="2800" b="1">
                <a:solidFill>
                  <a:srgbClr val="FF0000"/>
                </a:solidFill>
                <a:latin typeface="Times New Roman" pitchFamily="18" charset="0"/>
                <a:ea typeface="MS PGothic" pitchFamily="34" charset="-128"/>
              </a:rPr>
              <a:t>directly related</a:t>
            </a:r>
            <a:r>
              <a:rPr lang="en-US" sz="2800">
                <a:latin typeface="Times New Roman" pitchFamily="18" charset="0"/>
                <a:ea typeface="MS PGothic" pitchFamily="34" charset="-128"/>
              </a:rPr>
              <a:t>.</a:t>
            </a:r>
          </a:p>
          <a:p>
            <a:pPr>
              <a:buClr>
                <a:srgbClr val="3333FF"/>
              </a:buClr>
              <a:buFont typeface="Wingdings" pitchFamily="2" charset="2"/>
              <a:buChar char="v"/>
            </a:pPr>
            <a:endParaRPr lang="en-US" sz="1000">
              <a:latin typeface="Times New Roman" pitchFamily="18" charset="0"/>
              <a:ea typeface="MS PGothic" pitchFamily="34" charset="-128"/>
            </a:endParaRPr>
          </a:p>
          <a:p>
            <a:pPr>
              <a:buClr>
                <a:srgbClr val="3333FF"/>
              </a:buClr>
              <a:buFont typeface="Wingdings" pitchFamily="2" charset="2"/>
              <a:buChar char="v"/>
            </a:pPr>
            <a:r>
              <a:rPr lang="en-US" sz="2800">
                <a:latin typeface="Times New Roman" pitchFamily="18" charset="0"/>
                <a:ea typeface="MS PGothic" pitchFamily="34" charset="-128"/>
              </a:rPr>
              <a:t> </a:t>
            </a:r>
            <a:r>
              <a:rPr lang="en-US" sz="2800" b="1">
                <a:latin typeface="Times New Roman" pitchFamily="18" charset="0"/>
                <a:ea typeface="MS PGothic" pitchFamily="34" charset="-128"/>
              </a:rPr>
              <a:t>P = k T</a:t>
            </a:r>
          </a:p>
          <a:p>
            <a:pPr>
              <a:buClr>
                <a:srgbClr val="3333FF"/>
              </a:buClr>
              <a:buFont typeface="Wingdings" pitchFamily="2" charset="2"/>
              <a:buChar char="v"/>
            </a:pPr>
            <a:endParaRPr lang="en-US" sz="1000">
              <a:latin typeface="Times New Roman" pitchFamily="18" charset="0"/>
              <a:ea typeface="MS PGothic" pitchFamily="34" charset="-128"/>
            </a:endParaRPr>
          </a:p>
          <a:p>
            <a:pPr>
              <a:buClr>
                <a:srgbClr val="3333FF"/>
              </a:buClr>
              <a:buFont typeface="Wingdings" pitchFamily="2" charset="2"/>
              <a:buChar char="v"/>
            </a:pPr>
            <a:r>
              <a:rPr lang="en-US" sz="2800">
                <a:latin typeface="Times New Roman" pitchFamily="18" charset="0"/>
                <a:ea typeface="MS PGothic" pitchFamily="34" charset="-128"/>
              </a:rPr>
              <a:t> </a:t>
            </a:r>
            <a:r>
              <a:rPr lang="en-US" sz="2800" b="1">
                <a:solidFill>
                  <a:srgbClr val="FF0000"/>
                </a:solidFill>
                <a:latin typeface="Times New Roman" pitchFamily="18" charset="0"/>
                <a:ea typeface="MS PGothic" pitchFamily="34" charset="-128"/>
              </a:rPr>
              <a:t>P</a:t>
            </a:r>
            <a:r>
              <a:rPr lang="en-US" sz="2800" b="1" baseline="-25000">
                <a:solidFill>
                  <a:srgbClr val="FF0000"/>
                </a:solidFill>
                <a:latin typeface="Times New Roman" pitchFamily="18" charset="0"/>
                <a:ea typeface="MS PGothic" pitchFamily="34" charset="-128"/>
              </a:rPr>
              <a:t>1 </a:t>
            </a:r>
            <a:r>
              <a:rPr lang="en-US" sz="2800" b="1">
                <a:solidFill>
                  <a:srgbClr val="FF0000"/>
                </a:solidFill>
                <a:latin typeface="Times New Roman" pitchFamily="18" charset="0"/>
                <a:ea typeface="MS PGothic" pitchFamily="34" charset="-128"/>
              </a:rPr>
              <a:t>/ T</a:t>
            </a:r>
            <a:r>
              <a:rPr lang="en-US" sz="2800" b="1" baseline="-25000">
                <a:solidFill>
                  <a:srgbClr val="FF0000"/>
                </a:solidFill>
                <a:latin typeface="Times New Roman" pitchFamily="18" charset="0"/>
                <a:ea typeface="MS PGothic" pitchFamily="34" charset="-128"/>
              </a:rPr>
              <a:t>1 </a:t>
            </a:r>
            <a:r>
              <a:rPr lang="en-US" sz="2800" b="1">
                <a:solidFill>
                  <a:srgbClr val="FF0000"/>
                </a:solidFill>
                <a:latin typeface="Times New Roman" pitchFamily="18" charset="0"/>
                <a:ea typeface="MS PGothic" pitchFamily="34" charset="-128"/>
              </a:rPr>
              <a:t>= P</a:t>
            </a:r>
            <a:r>
              <a:rPr lang="en-US" sz="2800" b="1" baseline="-25000">
                <a:solidFill>
                  <a:srgbClr val="FF0000"/>
                </a:solidFill>
                <a:latin typeface="Times New Roman" pitchFamily="18" charset="0"/>
                <a:ea typeface="MS PGothic" pitchFamily="34" charset="-128"/>
              </a:rPr>
              <a:t>2 </a:t>
            </a:r>
            <a:r>
              <a:rPr lang="en-US" sz="2800" b="1">
                <a:solidFill>
                  <a:srgbClr val="FF0000"/>
                </a:solidFill>
                <a:latin typeface="Times New Roman" pitchFamily="18" charset="0"/>
                <a:ea typeface="MS PGothic" pitchFamily="34" charset="-128"/>
              </a:rPr>
              <a:t>/ T</a:t>
            </a:r>
            <a:r>
              <a:rPr lang="en-US" sz="2800" b="1" baseline="-25000">
                <a:solidFill>
                  <a:srgbClr val="FF0000"/>
                </a:solidFill>
                <a:latin typeface="Times New Roman" pitchFamily="18" charset="0"/>
                <a:ea typeface="MS PGothic" pitchFamily="34" charset="-128"/>
              </a:rPr>
              <a:t>2</a:t>
            </a:r>
            <a:endParaRPr lang="en-US" sz="2400" b="1" baseline="-25000">
              <a:solidFill>
                <a:srgbClr val="FF0000"/>
              </a:solidFill>
              <a:latin typeface="Times New Roman" pitchFamily="18" charset="0"/>
              <a:ea typeface="MS PGothic" pitchFamily="34" charset="-128"/>
            </a:endParaRPr>
          </a:p>
        </p:txBody>
      </p:sp>
      <p:sp>
        <p:nvSpPr>
          <p:cNvPr id="113666" name="Text Box 6"/>
          <p:cNvSpPr txBox="1">
            <a:spLocks noChangeArrowheads="1"/>
          </p:cNvSpPr>
          <p:nvPr/>
        </p:nvSpPr>
        <p:spPr bwMode="auto">
          <a:xfrm>
            <a:off x="1047964" y="381000"/>
            <a:ext cx="11892405" cy="830997"/>
          </a:xfrm>
          <a:prstGeom prst="rect">
            <a:avLst/>
          </a:prstGeom>
          <a:noFill/>
          <a:ln w="9525">
            <a:noFill/>
            <a:miter lim="800000"/>
            <a:headEnd/>
            <a:tailEnd/>
          </a:ln>
        </p:spPr>
        <p:txBody>
          <a:bodyPr wrap="square">
            <a:spAutoFit/>
          </a:bodyPr>
          <a:lstStyle/>
          <a:p>
            <a:r>
              <a:rPr lang="en-US" sz="4800" b="1" u="sng" dirty="0">
                <a:solidFill>
                  <a:srgbClr val="0000FF"/>
                </a:solidFill>
                <a:latin typeface="Times New Roman" pitchFamily="18" charset="0"/>
                <a:ea typeface="MS PGothic" pitchFamily="34" charset="-128"/>
              </a:rPr>
              <a:t>Gay-Lussac Law, </a:t>
            </a:r>
            <a:r>
              <a:rPr lang="en-US" sz="4800" b="1" u="sng" dirty="0" err="1">
                <a:solidFill>
                  <a:srgbClr val="0000FF"/>
                </a:solidFill>
                <a:latin typeface="Times New Roman" pitchFamily="18" charset="0"/>
                <a:ea typeface="MS PGothic" pitchFamily="34" charset="-128"/>
              </a:rPr>
              <a:t>Amonton’s</a:t>
            </a:r>
            <a:r>
              <a:rPr lang="en-US" sz="4800" b="1" u="sng" dirty="0">
                <a:solidFill>
                  <a:srgbClr val="0000FF"/>
                </a:solidFill>
                <a:latin typeface="Times New Roman" pitchFamily="18" charset="0"/>
                <a:ea typeface="MS PGothic" pitchFamily="34" charset="-128"/>
              </a:rPr>
              <a:t> law </a:t>
            </a:r>
          </a:p>
        </p:txBody>
      </p:sp>
      <p:pic>
        <p:nvPicPr>
          <p:cNvPr id="113667" name="Picture 7" descr="Gay-Lussac2"/>
          <p:cNvPicPr>
            <a:picLocks noChangeAspect="1" noChangeArrowheads="1"/>
          </p:cNvPicPr>
          <p:nvPr/>
        </p:nvPicPr>
        <p:blipFill>
          <a:blip r:embed="rId3"/>
          <a:srcRect/>
          <a:stretch>
            <a:fillRect/>
          </a:stretch>
        </p:blipFill>
        <p:spPr bwMode="auto">
          <a:xfrm>
            <a:off x="6705600" y="1219200"/>
            <a:ext cx="3271838" cy="3656013"/>
          </a:xfrm>
          <a:prstGeom prst="rect">
            <a:avLst/>
          </a:prstGeom>
          <a:noFill/>
          <a:ln w="9525">
            <a:noFill/>
            <a:miter lim="800000"/>
            <a:headEnd/>
            <a:tailEnd/>
          </a:ln>
        </p:spPr>
      </p:pic>
      <p:sp>
        <p:nvSpPr>
          <p:cNvPr id="113668" name="Text Box 9"/>
          <p:cNvSpPr txBox="1">
            <a:spLocks noChangeArrowheads="1"/>
          </p:cNvSpPr>
          <p:nvPr/>
        </p:nvSpPr>
        <p:spPr bwMode="auto">
          <a:xfrm>
            <a:off x="6553200" y="5029200"/>
            <a:ext cx="3530600" cy="1281113"/>
          </a:xfrm>
          <a:prstGeom prst="rect">
            <a:avLst/>
          </a:prstGeom>
          <a:noFill/>
          <a:ln w="9525">
            <a:noFill/>
            <a:miter lim="800000"/>
            <a:headEnd/>
            <a:tailEnd/>
          </a:ln>
        </p:spPr>
        <p:txBody>
          <a:bodyPr wrap="none">
            <a:spAutoFit/>
          </a:bodyPr>
          <a:lstStyle/>
          <a:p>
            <a:pPr algn="ctr"/>
            <a:r>
              <a:rPr lang="en-US" altLang="en-US" sz="2400" b="1">
                <a:solidFill>
                  <a:srgbClr val="0000FF"/>
                </a:solidFill>
                <a:latin typeface="Times New Roman" pitchFamily="18" charset="0"/>
                <a:ea typeface="MS PGothic" pitchFamily="34" charset="-128"/>
              </a:rPr>
              <a:t>Joseph-Louis Gay-Lussac</a:t>
            </a:r>
          </a:p>
          <a:p>
            <a:pPr algn="ctr"/>
            <a:r>
              <a:rPr lang="en-US" altLang="en-US" b="1">
                <a:latin typeface="Times New Roman" pitchFamily="18" charset="0"/>
                <a:ea typeface="MS PGothic" pitchFamily="34" charset="-128"/>
              </a:rPr>
              <a:t>Experimentalist</a:t>
            </a:r>
          </a:p>
          <a:p>
            <a:pPr algn="ctr"/>
            <a:r>
              <a:rPr lang="en-US" altLang="en-US">
                <a:latin typeface="Times New Roman" pitchFamily="18" charset="0"/>
                <a:ea typeface="MS PGothic" pitchFamily="34" charset="-128"/>
              </a:rPr>
              <a:t>Limoges, France</a:t>
            </a:r>
          </a:p>
          <a:p>
            <a:pPr algn="ctr"/>
            <a:r>
              <a:rPr lang="en-US" altLang="en-US" i="1">
                <a:latin typeface="Times New Roman" pitchFamily="18" charset="0"/>
                <a:ea typeface="MS PGothic" pitchFamily="34" charset="-128"/>
              </a:rPr>
              <a:t>December 6, 1778 – May 9, 1850</a:t>
            </a:r>
          </a:p>
        </p:txBody>
      </p:sp>
      <p:sp>
        <p:nvSpPr>
          <p:cNvPr id="8" name="TextBox 7">
            <a:extLst>
              <a:ext uri="{FF2B5EF4-FFF2-40B4-BE49-F238E27FC236}">
                <a16:creationId xmlns:a16="http://schemas.microsoft.com/office/drawing/2014/main" id="{6056E9EC-598C-6B59-BA63-6D87131EA609}"/>
              </a:ext>
            </a:extLst>
          </p:cNvPr>
          <p:cNvSpPr txBox="1"/>
          <p:nvPr/>
        </p:nvSpPr>
        <p:spPr>
          <a:xfrm>
            <a:off x="1222625" y="4826675"/>
            <a:ext cx="4263776" cy="2031325"/>
          </a:xfrm>
          <a:prstGeom prst="rect">
            <a:avLst/>
          </a:prstGeom>
          <a:noFill/>
        </p:spPr>
        <p:txBody>
          <a:bodyPr wrap="square" rtlCol="0">
            <a:spAutoFit/>
          </a:bodyPr>
          <a:lstStyle/>
          <a:p>
            <a:r>
              <a:rPr lang="en-US" b="0" i="0" dirty="0">
                <a:solidFill>
                  <a:srgbClr val="5A5A5A"/>
                </a:solidFill>
                <a:effectLst/>
                <a:latin typeface="Cantarell"/>
              </a:rPr>
              <a:t>Is named for French chemist and physicist Joseph Gay-Lussac. Gay-Lussac formulated the law in 1802, but it was a formal statement of the relationship between temperature and pressure described by French physicist Guillaume </a:t>
            </a:r>
            <a:r>
              <a:rPr lang="en-US" b="0" i="0" dirty="0" err="1">
                <a:solidFill>
                  <a:srgbClr val="5A5A5A"/>
                </a:solidFill>
                <a:effectLst/>
                <a:latin typeface="Cantarell"/>
              </a:rPr>
              <a:t>Amonton</a:t>
            </a:r>
            <a:r>
              <a:rPr lang="en-US" b="0" i="0" dirty="0">
                <a:solidFill>
                  <a:srgbClr val="5A5A5A"/>
                </a:solidFill>
                <a:effectLst/>
                <a:latin typeface="Cantarell"/>
              </a:rPr>
              <a:t> in the late 1600’s.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endParaRPr lang="en-US"/>
          </a:p>
        </p:txBody>
      </p:sp>
      <p:sp>
        <p:nvSpPr>
          <p:cNvPr id="3" name="Content Placeholder 2"/>
          <p:cNvSpPr>
            <a:spLocks noGrp="1"/>
          </p:cNvSpPr>
          <p:nvPr>
            <p:ph idx="1"/>
          </p:nvPr>
        </p:nvSpPr>
        <p:spPr>
          <a:xfrm>
            <a:off x="677863" y="779463"/>
            <a:ext cx="9134475" cy="5570537"/>
          </a:xfrm>
        </p:spPr>
        <p:txBody>
          <a:bodyPr/>
          <a:lstStyle/>
          <a:p>
            <a:pPr eaLnBrk="1" hangingPunct="1"/>
            <a:r>
              <a:rPr lang="en-US" sz="2400"/>
              <a:t>A gas content of an aerosol can under pressure of 3 atm  at 25 Celsius.  What would the pressure of the gas in the aerosol can be at 52 Celsius:</a:t>
            </a:r>
          </a:p>
          <a:p>
            <a:pPr eaLnBrk="1" hangingPunct="1"/>
            <a:endParaRPr lang="en-US" sz="2400"/>
          </a:p>
          <a:p>
            <a:pPr eaLnBrk="1" hangingPunct="1"/>
            <a:r>
              <a:rPr lang="en-US" sz="2400"/>
              <a:t>Given: </a:t>
            </a:r>
          </a:p>
          <a:p>
            <a:pPr eaLnBrk="1" hangingPunct="1"/>
            <a:r>
              <a:rPr lang="en-US" sz="2400"/>
              <a:t>P1/T1  =P2/T2</a:t>
            </a:r>
          </a:p>
          <a:p>
            <a:pPr eaLnBrk="1" hangingPunct="1"/>
            <a:r>
              <a:rPr lang="en-US" sz="2400"/>
              <a:t>P1 = 3 atm                                    P2 =  ?</a:t>
            </a:r>
          </a:p>
          <a:p>
            <a:pPr eaLnBrk="1" hangingPunct="1"/>
            <a:r>
              <a:rPr lang="en-US" sz="2400"/>
              <a:t>T1 = 25 Celsius                              T2 = 52 celsius</a:t>
            </a:r>
          </a:p>
          <a:p>
            <a:pPr eaLnBrk="1" hangingPunct="1"/>
            <a:endParaRPr lang="en-US" sz="2400"/>
          </a:p>
          <a:p>
            <a:pPr eaLnBrk="1" hangingPunct="1"/>
            <a:r>
              <a:rPr lang="en-US" sz="2400"/>
              <a:t>Answer: 3.25 atm</a:t>
            </a:r>
          </a:p>
          <a:p>
            <a:pPr eaLnBrk="1" hangingPunct="1"/>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pPr eaLnBrk="1" hangingPunct="1"/>
            <a:r>
              <a:rPr lang="en-US"/>
              <a:t>Combined Gas Law: combines Boyles, Charles and Gay-Lussacs laws</a:t>
            </a:r>
          </a:p>
        </p:txBody>
      </p:sp>
      <p:sp>
        <p:nvSpPr>
          <p:cNvPr id="116738" name="Content Placeholder 2"/>
          <p:cNvSpPr>
            <a:spLocks noGrp="1"/>
          </p:cNvSpPr>
          <p:nvPr>
            <p:ph idx="1"/>
          </p:nvPr>
        </p:nvSpPr>
        <p:spPr/>
        <p:txBody>
          <a:bodyPr/>
          <a:lstStyle/>
          <a:p>
            <a:pPr eaLnBrk="1" hangingPunct="1"/>
            <a:r>
              <a:rPr lang="en-US" sz="4400"/>
              <a:t>P</a:t>
            </a:r>
            <a:r>
              <a:rPr lang="en-US" sz="4400" baseline="-25000"/>
              <a:t>1</a:t>
            </a:r>
            <a:r>
              <a:rPr lang="en-US" sz="4400"/>
              <a:t>V</a:t>
            </a:r>
            <a:r>
              <a:rPr lang="en-US" sz="4400" baseline="-25000"/>
              <a:t>1</a:t>
            </a:r>
            <a:r>
              <a:rPr lang="en-US" sz="4400"/>
              <a:t>/T</a:t>
            </a:r>
            <a:r>
              <a:rPr lang="en-US" sz="4400" baseline="-25000"/>
              <a:t>1</a:t>
            </a:r>
            <a:r>
              <a:rPr lang="en-US" sz="4400"/>
              <a:t> = P</a:t>
            </a:r>
            <a:r>
              <a:rPr lang="en-US" sz="4400" baseline="-25000"/>
              <a:t>2</a:t>
            </a:r>
            <a:r>
              <a:rPr lang="en-US" sz="4400"/>
              <a:t>V</a:t>
            </a:r>
            <a:r>
              <a:rPr lang="en-US" sz="4400" baseline="-25000"/>
              <a:t>2</a:t>
            </a:r>
            <a:r>
              <a:rPr lang="en-US" sz="4400"/>
              <a:t>/T</a:t>
            </a:r>
            <a:r>
              <a:rPr lang="en-US" sz="4400" baseline="-25000"/>
              <a:t>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Helium filled balloon has a volume of 50 ml at 25 C and 820 mmHg.  What </a:t>
            </a:r>
            <a:r>
              <a:rPr lang="en-US" dirty="0" err="1"/>
              <a:t>vol</a:t>
            </a:r>
            <a:r>
              <a:rPr lang="en-US" dirty="0"/>
              <a:t> will it occupy at 650 mmHg and 10C?</a:t>
            </a:r>
          </a:p>
        </p:txBody>
      </p:sp>
      <p:sp>
        <p:nvSpPr>
          <p:cNvPr id="3" name="Content Placeholder 2"/>
          <p:cNvSpPr>
            <a:spLocks noGrp="1"/>
          </p:cNvSpPr>
          <p:nvPr>
            <p:ph idx="1"/>
          </p:nvPr>
        </p:nvSpPr>
        <p:spPr/>
        <p:txBody>
          <a:bodyPr/>
          <a:lstStyle/>
          <a:p>
            <a:pPr eaLnBrk="1" hangingPunct="1"/>
            <a:r>
              <a:rPr lang="en-US" sz="4000"/>
              <a:t>P</a:t>
            </a:r>
            <a:r>
              <a:rPr lang="en-US" sz="4000" baseline="-25000"/>
              <a:t>1</a:t>
            </a:r>
            <a:r>
              <a:rPr lang="en-US" sz="4000"/>
              <a:t>V</a:t>
            </a:r>
            <a:r>
              <a:rPr lang="en-US" sz="4000" baseline="-25000"/>
              <a:t>1</a:t>
            </a:r>
            <a:r>
              <a:rPr lang="en-US" sz="4000"/>
              <a:t>/T</a:t>
            </a:r>
            <a:r>
              <a:rPr lang="en-US" sz="4000" baseline="-25000"/>
              <a:t>1</a:t>
            </a:r>
            <a:r>
              <a:rPr lang="en-US" sz="4000"/>
              <a:t> = P</a:t>
            </a:r>
            <a:r>
              <a:rPr lang="en-US" sz="4000" baseline="-25000"/>
              <a:t>2</a:t>
            </a:r>
            <a:r>
              <a:rPr lang="en-US" sz="4000"/>
              <a:t>V</a:t>
            </a:r>
            <a:r>
              <a:rPr lang="en-US" sz="4000" baseline="-25000"/>
              <a:t>2</a:t>
            </a:r>
            <a:r>
              <a:rPr lang="en-US" sz="4000"/>
              <a:t>/T</a:t>
            </a:r>
            <a:r>
              <a:rPr lang="en-US" sz="4000" baseline="-25000"/>
              <a:t>2</a:t>
            </a:r>
          </a:p>
          <a:p>
            <a:pPr eaLnBrk="1" hangingPunct="1"/>
            <a:endParaRPr lang="en-US" sz="4000" baseline="-25000"/>
          </a:p>
          <a:p>
            <a:pPr eaLnBrk="1" hangingPunct="1"/>
            <a:r>
              <a:rPr lang="en-US" sz="4000"/>
              <a:t>Answer: 59.9 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676400" y="1524000"/>
            <a:ext cx="5410200" cy="4724400"/>
          </a:xfrm>
          <a:prstGeom prst="rect">
            <a:avLst/>
          </a:prstGeom>
          <a:noFill/>
          <a:ln>
            <a:noFill/>
          </a:ln>
          <a:effectLst/>
        </p:spPr>
        <p:txBody>
          <a:bodyPr lIns="92075" tIns="46038" rIns="92075" bIns="46038"/>
          <a:lstStyle>
            <a:lvl1pPr marL="342900" indent="-342900" eaLnBrk="0" hangingPunct="0">
              <a:defRPr sz="4400">
                <a:solidFill>
                  <a:schemeClr val="accent2"/>
                </a:solidFill>
                <a:latin typeface="Geneva" charset="0"/>
              </a:defRPr>
            </a:lvl1pPr>
            <a:lvl2pPr marL="742950" indent="-285750" eaLnBrk="0" hangingPunct="0">
              <a:defRPr sz="4400">
                <a:solidFill>
                  <a:schemeClr val="accent2"/>
                </a:solidFill>
                <a:latin typeface="Geneva" charset="0"/>
              </a:defRPr>
            </a:lvl2pPr>
            <a:lvl3pPr marL="1143000" indent="-228600" eaLnBrk="0" hangingPunct="0">
              <a:defRPr sz="4400">
                <a:solidFill>
                  <a:schemeClr val="accent2"/>
                </a:solidFill>
                <a:latin typeface="Geneva" charset="0"/>
              </a:defRPr>
            </a:lvl3pPr>
            <a:lvl4pPr marL="1600200" indent="-228600" eaLnBrk="0" hangingPunct="0">
              <a:defRPr sz="4400">
                <a:solidFill>
                  <a:schemeClr val="accent2"/>
                </a:solidFill>
                <a:latin typeface="Geneva" charset="0"/>
              </a:defRPr>
            </a:lvl4pPr>
            <a:lvl5pPr marL="2057400" indent="-228600" eaLnBrk="0" hangingPunct="0">
              <a:defRPr sz="4400">
                <a:solidFill>
                  <a:schemeClr val="accent2"/>
                </a:solidFill>
                <a:latin typeface="Geneva" charset="0"/>
              </a:defRPr>
            </a:lvl5pPr>
            <a:lvl6pPr marL="2514600" indent="-228600" eaLnBrk="0" fontAlgn="base" hangingPunct="0">
              <a:spcBef>
                <a:spcPct val="0"/>
              </a:spcBef>
              <a:spcAft>
                <a:spcPct val="0"/>
              </a:spcAft>
              <a:defRPr sz="4400">
                <a:solidFill>
                  <a:schemeClr val="accent2"/>
                </a:solidFill>
                <a:latin typeface="Geneva" charset="0"/>
              </a:defRPr>
            </a:lvl6pPr>
            <a:lvl7pPr marL="2971800" indent="-228600" eaLnBrk="0" fontAlgn="base" hangingPunct="0">
              <a:spcBef>
                <a:spcPct val="0"/>
              </a:spcBef>
              <a:spcAft>
                <a:spcPct val="0"/>
              </a:spcAft>
              <a:defRPr sz="4400">
                <a:solidFill>
                  <a:schemeClr val="accent2"/>
                </a:solidFill>
                <a:latin typeface="Geneva" charset="0"/>
              </a:defRPr>
            </a:lvl7pPr>
            <a:lvl8pPr marL="3429000" indent="-228600" eaLnBrk="0" fontAlgn="base" hangingPunct="0">
              <a:spcBef>
                <a:spcPct val="0"/>
              </a:spcBef>
              <a:spcAft>
                <a:spcPct val="0"/>
              </a:spcAft>
              <a:defRPr sz="4400">
                <a:solidFill>
                  <a:schemeClr val="accent2"/>
                </a:solidFill>
                <a:latin typeface="Geneva" charset="0"/>
              </a:defRPr>
            </a:lvl8pPr>
            <a:lvl9pPr marL="3886200" indent="-228600" eaLnBrk="0" fontAlgn="base" hangingPunct="0">
              <a:spcBef>
                <a:spcPct val="0"/>
              </a:spcBef>
              <a:spcAft>
                <a:spcPct val="0"/>
              </a:spcAft>
              <a:defRPr sz="4400">
                <a:solidFill>
                  <a:schemeClr val="accent2"/>
                </a:solidFill>
                <a:latin typeface="Geneva" charset="0"/>
              </a:defRPr>
            </a:lvl9pPr>
          </a:lstStyle>
          <a:p>
            <a:pPr eaLnBrk="1" fontAlgn="auto" hangingPunct="1">
              <a:spcBef>
                <a:spcPct val="20000"/>
              </a:spcBef>
              <a:spcAft>
                <a:spcPts val="0"/>
              </a:spcAft>
              <a:buClr>
                <a:srgbClr val="3333FF"/>
              </a:buClr>
              <a:buFont typeface="Wingdings" pitchFamily="2" charset="2"/>
              <a:buChar char="v"/>
              <a:defRPr/>
            </a:pPr>
            <a:r>
              <a:rPr lang="en-US" altLang="en-US" sz="2800" dirty="0">
                <a:solidFill>
                  <a:schemeClr val="tx1"/>
                </a:solidFill>
                <a:latin typeface="Times New Roman" pitchFamily="18" charset="0"/>
                <a:cs typeface="+mn-cs"/>
              </a:rPr>
              <a:t>The </a:t>
            </a:r>
            <a:r>
              <a:rPr lang="en-US" altLang="en-US" sz="2800" b="1" dirty="0">
                <a:solidFill>
                  <a:srgbClr val="0000FF"/>
                </a:solidFill>
                <a:latin typeface="Times New Roman" pitchFamily="18" charset="0"/>
                <a:cs typeface="+mn-cs"/>
              </a:rPr>
              <a:t>total pressure </a:t>
            </a:r>
            <a:r>
              <a:rPr lang="en-US" altLang="en-US" sz="2800" dirty="0">
                <a:solidFill>
                  <a:schemeClr val="tx1"/>
                </a:solidFill>
                <a:latin typeface="Times New Roman" pitchFamily="18" charset="0"/>
                <a:cs typeface="+mn-cs"/>
              </a:rPr>
              <a:t>in a container is the </a:t>
            </a:r>
            <a:r>
              <a:rPr lang="en-US" altLang="en-US" sz="2800" b="1" dirty="0">
                <a:solidFill>
                  <a:srgbClr val="0000FF"/>
                </a:solidFill>
                <a:latin typeface="Times New Roman" pitchFamily="18" charset="0"/>
                <a:cs typeface="+mn-cs"/>
              </a:rPr>
              <a:t>sum of the pressure each gas </a:t>
            </a:r>
            <a:r>
              <a:rPr lang="en-US" altLang="en-US" sz="2800" dirty="0">
                <a:solidFill>
                  <a:schemeClr val="tx1"/>
                </a:solidFill>
                <a:latin typeface="Times New Roman" pitchFamily="18" charset="0"/>
                <a:cs typeface="+mn-cs"/>
              </a:rPr>
              <a:t>would exert if it were alone </a:t>
            </a:r>
          </a:p>
          <a:p>
            <a:pPr marL="0" indent="0" eaLnBrk="1" fontAlgn="auto" hangingPunct="1">
              <a:spcBef>
                <a:spcPct val="20000"/>
              </a:spcBef>
              <a:spcAft>
                <a:spcPts val="0"/>
              </a:spcAft>
              <a:buClr>
                <a:srgbClr val="3333FF"/>
              </a:buClr>
              <a:defRPr/>
            </a:pPr>
            <a:r>
              <a:rPr lang="en-US" altLang="en-US" sz="2800" dirty="0">
                <a:solidFill>
                  <a:schemeClr val="tx1"/>
                </a:solidFill>
                <a:latin typeface="Times New Roman" pitchFamily="18" charset="0"/>
                <a:cs typeface="+mn-cs"/>
              </a:rPr>
              <a:t>    in the container.</a:t>
            </a:r>
          </a:p>
          <a:p>
            <a:pPr eaLnBrk="1" fontAlgn="auto" hangingPunct="1">
              <a:spcBef>
                <a:spcPct val="20000"/>
              </a:spcBef>
              <a:spcAft>
                <a:spcPts val="0"/>
              </a:spcAft>
              <a:buClr>
                <a:srgbClr val="3333FF"/>
              </a:buClr>
              <a:buFont typeface="Wingdings" pitchFamily="2" charset="2"/>
              <a:buChar char="v"/>
              <a:defRPr/>
            </a:pPr>
            <a:endParaRPr lang="en-US" altLang="en-US" sz="1000" dirty="0">
              <a:solidFill>
                <a:schemeClr val="tx1"/>
              </a:solidFill>
              <a:latin typeface="Times New Roman" pitchFamily="18" charset="0"/>
              <a:cs typeface="+mn-cs"/>
            </a:endParaRPr>
          </a:p>
          <a:p>
            <a:pPr eaLnBrk="1" fontAlgn="auto" hangingPunct="1">
              <a:spcBef>
                <a:spcPct val="20000"/>
              </a:spcBef>
              <a:spcAft>
                <a:spcPts val="0"/>
              </a:spcAft>
              <a:buClr>
                <a:srgbClr val="3333FF"/>
              </a:buClr>
              <a:buFont typeface="Wingdings" pitchFamily="2" charset="2"/>
              <a:buChar char="v"/>
              <a:defRPr/>
            </a:pPr>
            <a:r>
              <a:rPr lang="en-US" altLang="en-US" sz="2800" dirty="0">
                <a:solidFill>
                  <a:schemeClr val="tx1"/>
                </a:solidFill>
                <a:latin typeface="Times New Roman" pitchFamily="18" charset="0"/>
                <a:cs typeface="+mn-cs"/>
              </a:rPr>
              <a:t>The total pressure is the sum of the </a:t>
            </a:r>
            <a:r>
              <a:rPr lang="en-US" altLang="en-US" sz="2800" b="1" dirty="0">
                <a:solidFill>
                  <a:schemeClr val="tx1"/>
                </a:solidFill>
                <a:latin typeface="Times New Roman" pitchFamily="18" charset="0"/>
                <a:cs typeface="+mn-cs"/>
              </a:rPr>
              <a:t>partial pressures</a:t>
            </a:r>
            <a:r>
              <a:rPr lang="en-US" altLang="en-US" sz="2800" dirty="0">
                <a:solidFill>
                  <a:schemeClr val="tx1"/>
                </a:solidFill>
                <a:latin typeface="Times New Roman" pitchFamily="18" charset="0"/>
                <a:cs typeface="+mn-cs"/>
              </a:rPr>
              <a:t>.( pressure of each gas in a mixture)</a:t>
            </a:r>
          </a:p>
          <a:p>
            <a:pPr eaLnBrk="1" fontAlgn="auto" hangingPunct="1">
              <a:spcBef>
                <a:spcPct val="20000"/>
              </a:spcBef>
              <a:spcAft>
                <a:spcPts val="0"/>
              </a:spcAft>
              <a:buClr>
                <a:srgbClr val="3333FF"/>
              </a:buClr>
              <a:buFont typeface="Wingdings" pitchFamily="2" charset="2"/>
              <a:buChar char="v"/>
              <a:defRPr/>
            </a:pPr>
            <a:endParaRPr lang="en-US" altLang="en-US" sz="1000" dirty="0">
              <a:solidFill>
                <a:schemeClr val="tx1"/>
              </a:solidFill>
              <a:latin typeface="Times New Roman" pitchFamily="18" charset="0"/>
              <a:cs typeface="+mn-cs"/>
            </a:endParaRPr>
          </a:p>
          <a:p>
            <a:pPr eaLnBrk="1" fontAlgn="auto" hangingPunct="1">
              <a:spcBef>
                <a:spcPct val="20000"/>
              </a:spcBef>
              <a:spcAft>
                <a:spcPts val="0"/>
              </a:spcAft>
              <a:buClr>
                <a:srgbClr val="3333FF"/>
              </a:buClr>
              <a:buFont typeface="Wingdings" pitchFamily="2" charset="2"/>
              <a:buChar char="v"/>
              <a:defRPr/>
            </a:pPr>
            <a:r>
              <a:rPr lang="en-US" altLang="en-US" sz="2800" b="1" dirty="0" err="1">
                <a:solidFill>
                  <a:srgbClr val="FF0000"/>
                </a:solidFill>
                <a:latin typeface="Times New Roman" pitchFamily="18" charset="0"/>
                <a:cs typeface="+mn-cs"/>
              </a:rPr>
              <a:t>P</a:t>
            </a:r>
            <a:r>
              <a:rPr lang="en-US" altLang="en-US" sz="2800" b="1" baseline="-25000" dirty="0" err="1">
                <a:solidFill>
                  <a:srgbClr val="FF0000"/>
                </a:solidFill>
                <a:latin typeface="Times New Roman" pitchFamily="18" charset="0"/>
                <a:cs typeface="+mn-cs"/>
              </a:rPr>
              <a:t>Total</a:t>
            </a:r>
            <a:r>
              <a:rPr lang="en-US" altLang="en-US" sz="2800" b="1" dirty="0">
                <a:solidFill>
                  <a:srgbClr val="FF0000"/>
                </a:solidFill>
                <a:latin typeface="Times New Roman" pitchFamily="18" charset="0"/>
                <a:cs typeface="+mn-cs"/>
              </a:rPr>
              <a:t> = P</a:t>
            </a:r>
            <a:r>
              <a:rPr lang="en-US" altLang="en-US" sz="2800" b="1" baseline="-25000" dirty="0">
                <a:solidFill>
                  <a:srgbClr val="FF0000"/>
                </a:solidFill>
                <a:latin typeface="Times New Roman" pitchFamily="18" charset="0"/>
                <a:cs typeface="+mn-cs"/>
              </a:rPr>
              <a:t>1</a:t>
            </a:r>
            <a:r>
              <a:rPr lang="en-US" altLang="en-US" sz="2800" b="1" dirty="0">
                <a:solidFill>
                  <a:srgbClr val="FF0000"/>
                </a:solidFill>
                <a:latin typeface="Times New Roman" pitchFamily="18" charset="0"/>
                <a:cs typeface="+mn-cs"/>
              </a:rPr>
              <a:t> + P</a:t>
            </a:r>
            <a:r>
              <a:rPr lang="en-US" altLang="en-US" sz="2800" b="1" baseline="-25000" dirty="0">
                <a:solidFill>
                  <a:srgbClr val="FF0000"/>
                </a:solidFill>
                <a:latin typeface="Times New Roman" pitchFamily="18" charset="0"/>
                <a:cs typeface="+mn-cs"/>
              </a:rPr>
              <a:t>2</a:t>
            </a:r>
            <a:r>
              <a:rPr lang="en-US" altLang="en-US" sz="2800" b="1" dirty="0">
                <a:solidFill>
                  <a:srgbClr val="FF0000"/>
                </a:solidFill>
                <a:latin typeface="Times New Roman" pitchFamily="18" charset="0"/>
                <a:cs typeface="+mn-cs"/>
              </a:rPr>
              <a:t> + P</a:t>
            </a:r>
            <a:r>
              <a:rPr lang="en-US" altLang="en-US" sz="2800" b="1" baseline="-25000" dirty="0">
                <a:solidFill>
                  <a:srgbClr val="FF0000"/>
                </a:solidFill>
                <a:latin typeface="Times New Roman" pitchFamily="18" charset="0"/>
                <a:cs typeface="+mn-cs"/>
              </a:rPr>
              <a:t>3</a:t>
            </a:r>
            <a:r>
              <a:rPr lang="en-US" altLang="en-US" sz="2800" b="1" dirty="0">
                <a:solidFill>
                  <a:srgbClr val="FF0000"/>
                </a:solidFill>
                <a:latin typeface="Times New Roman" pitchFamily="18" charset="0"/>
                <a:cs typeface="+mn-cs"/>
              </a:rPr>
              <a:t> + P</a:t>
            </a:r>
            <a:r>
              <a:rPr lang="en-US" altLang="en-US" sz="2800" b="1" baseline="-25000" dirty="0">
                <a:solidFill>
                  <a:srgbClr val="FF0000"/>
                </a:solidFill>
                <a:latin typeface="Times New Roman" pitchFamily="18" charset="0"/>
                <a:cs typeface="+mn-cs"/>
              </a:rPr>
              <a:t>4</a:t>
            </a:r>
            <a:r>
              <a:rPr lang="en-US" altLang="en-US" sz="2800" b="1" dirty="0">
                <a:solidFill>
                  <a:srgbClr val="FF0000"/>
                </a:solidFill>
                <a:latin typeface="Times New Roman" pitchFamily="18" charset="0"/>
                <a:cs typeface="+mn-cs"/>
              </a:rPr>
              <a:t> + P</a:t>
            </a:r>
            <a:r>
              <a:rPr lang="en-US" altLang="en-US" sz="2800" b="1" baseline="-25000" dirty="0">
                <a:solidFill>
                  <a:srgbClr val="FF0000"/>
                </a:solidFill>
                <a:latin typeface="Times New Roman" pitchFamily="18" charset="0"/>
                <a:cs typeface="+mn-cs"/>
              </a:rPr>
              <a:t>5</a:t>
            </a:r>
            <a:r>
              <a:rPr lang="en-US" altLang="en-US" sz="2800" b="1" dirty="0">
                <a:solidFill>
                  <a:srgbClr val="FF0000"/>
                </a:solidFill>
                <a:latin typeface="Times New Roman" pitchFamily="18" charset="0"/>
                <a:cs typeface="+mn-cs"/>
              </a:rPr>
              <a:t> ...</a:t>
            </a:r>
          </a:p>
          <a:p>
            <a:pPr eaLnBrk="1" fontAlgn="auto" hangingPunct="1">
              <a:spcBef>
                <a:spcPct val="20000"/>
              </a:spcBef>
              <a:spcAft>
                <a:spcPts val="0"/>
              </a:spcAft>
              <a:buClr>
                <a:srgbClr val="3333FF"/>
              </a:buClr>
              <a:buFont typeface="Wingdings" pitchFamily="2" charset="2"/>
              <a:buChar char="v"/>
              <a:defRPr/>
            </a:pPr>
            <a:endParaRPr lang="en-US" altLang="en-US" sz="1000" b="1" dirty="0">
              <a:solidFill>
                <a:srgbClr val="FF5050"/>
              </a:solidFill>
              <a:latin typeface="Times New Roman" pitchFamily="18" charset="0"/>
              <a:cs typeface="+mn-cs"/>
            </a:endParaRPr>
          </a:p>
          <a:p>
            <a:pPr eaLnBrk="1" fontAlgn="auto" hangingPunct="1">
              <a:spcBef>
                <a:spcPct val="20000"/>
              </a:spcBef>
              <a:spcAft>
                <a:spcPts val="0"/>
              </a:spcAft>
              <a:buClr>
                <a:srgbClr val="3333FF"/>
              </a:buClr>
              <a:buFont typeface="Wingdings" pitchFamily="2" charset="2"/>
              <a:buNone/>
              <a:defRPr/>
            </a:pPr>
            <a:r>
              <a:rPr lang="en-US" altLang="en-US" sz="2800" dirty="0">
                <a:solidFill>
                  <a:schemeClr val="tx1"/>
                </a:solidFill>
                <a:latin typeface="Times New Roman" pitchFamily="18" charset="0"/>
                <a:cs typeface="+mn-cs"/>
              </a:rPr>
              <a:t>	</a:t>
            </a:r>
            <a:r>
              <a:rPr lang="en-US" altLang="en-US" sz="2800" b="1" dirty="0">
                <a:solidFill>
                  <a:srgbClr val="0000FF"/>
                </a:solidFill>
                <a:latin typeface="Times New Roman" pitchFamily="18" charset="0"/>
                <a:cs typeface="+mn-cs"/>
              </a:rPr>
              <a:t>(For each  gas P = </a:t>
            </a:r>
            <a:r>
              <a:rPr lang="en-US" altLang="en-US" sz="2800" b="1" dirty="0" err="1">
                <a:solidFill>
                  <a:srgbClr val="0000FF"/>
                </a:solidFill>
                <a:latin typeface="Times New Roman" pitchFamily="18" charset="0"/>
                <a:cs typeface="+mn-cs"/>
              </a:rPr>
              <a:t>nRT</a:t>
            </a:r>
            <a:r>
              <a:rPr lang="en-US" altLang="en-US" sz="2800" b="1" dirty="0">
                <a:solidFill>
                  <a:srgbClr val="0000FF"/>
                </a:solidFill>
                <a:latin typeface="Times New Roman" pitchFamily="18" charset="0"/>
                <a:cs typeface="+mn-cs"/>
              </a:rPr>
              <a:t>/V)</a:t>
            </a:r>
          </a:p>
        </p:txBody>
      </p:sp>
      <p:sp>
        <p:nvSpPr>
          <p:cNvPr id="118786" name="Text Box 3"/>
          <p:cNvSpPr txBox="1">
            <a:spLocks noChangeArrowheads="1"/>
          </p:cNvSpPr>
          <p:nvPr/>
        </p:nvSpPr>
        <p:spPr bwMode="auto">
          <a:xfrm>
            <a:off x="4251325" y="533400"/>
            <a:ext cx="3689350" cy="823913"/>
          </a:xfrm>
          <a:prstGeom prst="rect">
            <a:avLst/>
          </a:prstGeom>
          <a:noFill/>
          <a:ln w="9525">
            <a:noFill/>
            <a:miter lim="800000"/>
            <a:headEnd/>
            <a:tailEnd/>
          </a:ln>
        </p:spPr>
        <p:txBody>
          <a:bodyPr wrap="none">
            <a:spAutoFit/>
          </a:bodyPr>
          <a:lstStyle/>
          <a:p>
            <a:r>
              <a:rPr lang="en-US" altLang="en-US" sz="4800" b="1" u="sng">
                <a:solidFill>
                  <a:srgbClr val="0000FF"/>
                </a:solidFill>
                <a:latin typeface="Times New Roman" pitchFamily="18" charset="0"/>
                <a:ea typeface="MS PGothic" pitchFamily="34" charset="-128"/>
              </a:rPr>
              <a:t>Dalton’s Law</a:t>
            </a:r>
          </a:p>
        </p:txBody>
      </p:sp>
      <p:pic>
        <p:nvPicPr>
          <p:cNvPr id="118787" name="Picture 4" descr="Dalton2"/>
          <p:cNvPicPr>
            <a:picLocks noChangeAspect="1" noChangeArrowheads="1"/>
          </p:cNvPicPr>
          <p:nvPr/>
        </p:nvPicPr>
        <p:blipFill>
          <a:blip r:embed="rId3"/>
          <a:srcRect/>
          <a:stretch>
            <a:fillRect/>
          </a:stretch>
        </p:blipFill>
        <p:spPr bwMode="auto">
          <a:xfrm>
            <a:off x="7086600" y="1603375"/>
            <a:ext cx="3271838" cy="3651250"/>
          </a:xfrm>
          <a:prstGeom prst="rect">
            <a:avLst/>
          </a:prstGeom>
          <a:noFill/>
          <a:ln w="9525">
            <a:noFill/>
            <a:miter lim="800000"/>
            <a:headEnd/>
            <a:tailEnd/>
          </a:ln>
        </p:spPr>
      </p:pic>
      <p:sp>
        <p:nvSpPr>
          <p:cNvPr id="118788" name="Text Box 5"/>
          <p:cNvSpPr txBox="1">
            <a:spLocks noChangeArrowheads="1"/>
          </p:cNvSpPr>
          <p:nvPr/>
        </p:nvSpPr>
        <p:spPr bwMode="auto">
          <a:xfrm>
            <a:off x="7010400" y="5334000"/>
            <a:ext cx="3359150" cy="1281113"/>
          </a:xfrm>
          <a:prstGeom prst="rect">
            <a:avLst/>
          </a:prstGeom>
          <a:noFill/>
          <a:ln w="9525">
            <a:noFill/>
            <a:miter lim="800000"/>
            <a:headEnd/>
            <a:tailEnd/>
          </a:ln>
        </p:spPr>
        <p:txBody>
          <a:bodyPr wrap="none">
            <a:spAutoFit/>
          </a:bodyPr>
          <a:lstStyle/>
          <a:p>
            <a:pPr algn="ctr"/>
            <a:r>
              <a:rPr lang="en-US" altLang="en-US" sz="2400" b="1">
                <a:solidFill>
                  <a:srgbClr val="0000FF"/>
                </a:solidFill>
                <a:latin typeface="Times New Roman" pitchFamily="18" charset="0"/>
                <a:ea typeface="MS PGothic" pitchFamily="34" charset="-128"/>
              </a:rPr>
              <a:t>John Dalton</a:t>
            </a:r>
          </a:p>
          <a:p>
            <a:pPr algn="ctr"/>
            <a:r>
              <a:rPr lang="en-US" altLang="en-US" b="1">
                <a:latin typeface="Times New Roman" pitchFamily="18" charset="0"/>
                <a:ea typeface="MS PGothic" pitchFamily="34" charset="-128"/>
              </a:rPr>
              <a:t>Chemist &amp; Physicist</a:t>
            </a:r>
          </a:p>
          <a:p>
            <a:pPr algn="ctr"/>
            <a:r>
              <a:rPr lang="en-US" altLang="en-US">
                <a:latin typeface="Times New Roman" pitchFamily="18" charset="0"/>
                <a:ea typeface="MS PGothic" pitchFamily="34" charset="-128"/>
              </a:rPr>
              <a:t>Eaglesfield, Cumberland, England</a:t>
            </a:r>
          </a:p>
          <a:p>
            <a:pPr algn="ctr"/>
            <a:r>
              <a:rPr lang="en-US" altLang="en-US" i="1">
                <a:latin typeface="Times New Roman" pitchFamily="18" charset="0"/>
                <a:ea typeface="MS PGothic" pitchFamily="34" charset="-128"/>
              </a:rPr>
              <a:t>September 6, 1766 – July 27, 1844</a:t>
            </a:r>
            <a:endParaRPr lang="en-US" altLang="en-US" i="1">
              <a:solidFill>
                <a:srgbClr val="CC0000"/>
              </a:solidFill>
              <a:latin typeface="Times New Roman" pitchFamily="18" charset="0"/>
              <a:ea typeface="MS PGothic"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t>Kinetic Theory </a:t>
            </a:r>
          </a:p>
        </p:txBody>
      </p:sp>
      <p:sp>
        <p:nvSpPr>
          <p:cNvPr id="51202" name="Content Placeholder 2"/>
          <p:cNvSpPr>
            <a:spLocks noGrp="1"/>
          </p:cNvSpPr>
          <p:nvPr>
            <p:ph idx="1"/>
          </p:nvPr>
        </p:nvSpPr>
        <p:spPr/>
        <p:txBody>
          <a:bodyPr/>
          <a:lstStyle/>
          <a:p>
            <a:pPr eaLnBrk="1" hangingPunct="1"/>
            <a:r>
              <a:rPr lang="en-US" sz="2800" b="1"/>
              <a:t>The idea that particles of mater are always in motion and this motion has consequences</a:t>
            </a:r>
          </a:p>
          <a:p>
            <a:pPr eaLnBrk="1" hangingPunct="1"/>
            <a:r>
              <a:rPr lang="en-US" sz="2800"/>
              <a:t>The kinetic theory of gas provides a model of an ideal gas that helps us understand the behavior of gas molecules and physical properties of gas</a:t>
            </a:r>
          </a:p>
          <a:p>
            <a:pPr eaLnBrk="1" hangingPunct="1"/>
            <a:r>
              <a:rPr lang="en-US" sz="2800" b="1" u="sng"/>
              <a:t>Ideal Gas</a:t>
            </a:r>
            <a:r>
              <a:rPr lang="en-US" sz="2800"/>
              <a:t>: an imaginary gas that conforms perfectly to all the assumptions of the kinetic theory ( does not exist)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FG05_14_daltons"/>
          <p:cNvPicPr>
            <a:picLocks noChangeAspect="1" noChangeArrowheads="1"/>
          </p:cNvPicPr>
          <p:nvPr/>
        </p:nvPicPr>
        <p:blipFill>
          <a:blip r:embed="rId2"/>
          <a:srcRect/>
          <a:stretch>
            <a:fillRect/>
          </a:stretch>
        </p:blipFill>
        <p:spPr bwMode="auto">
          <a:xfrm>
            <a:off x="2386013" y="990600"/>
            <a:ext cx="7419975" cy="5715000"/>
          </a:xfrm>
          <a:prstGeom prst="rect">
            <a:avLst/>
          </a:prstGeom>
          <a:noFill/>
          <a:ln w="9525">
            <a:noFill/>
            <a:miter lim="800000"/>
            <a:headEnd/>
            <a:tailEnd/>
          </a:ln>
        </p:spPr>
      </p:pic>
      <p:sp>
        <p:nvSpPr>
          <p:cNvPr id="120834" name="Text Box 5"/>
          <p:cNvSpPr txBox="1">
            <a:spLocks noChangeArrowheads="1"/>
          </p:cNvSpPr>
          <p:nvPr/>
        </p:nvSpPr>
        <p:spPr bwMode="auto">
          <a:xfrm>
            <a:off x="4251325" y="152400"/>
            <a:ext cx="3689350" cy="823913"/>
          </a:xfrm>
          <a:prstGeom prst="rect">
            <a:avLst/>
          </a:prstGeom>
          <a:noFill/>
          <a:ln w="9525">
            <a:noFill/>
            <a:miter lim="800000"/>
            <a:headEnd/>
            <a:tailEnd/>
          </a:ln>
        </p:spPr>
        <p:txBody>
          <a:bodyPr wrap="none">
            <a:spAutoFit/>
          </a:bodyPr>
          <a:lstStyle/>
          <a:p>
            <a:r>
              <a:rPr lang="en-US" altLang="en-US" sz="4800" b="1" u="sng">
                <a:solidFill>
                  <a:srgbClr val="0000FF"/>
                </a:solidFill>
                <a:latin typeface="Times New Roman" pitchFamily="18" charset="0"/>
                <a:ea typeface="MS PGothic" pitchFamily="34" charset="-128"/>
              </a:rPr>
              <a:t>Dalton’s Law</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BE95CBA-43DA-C7CE-B8E4-62971C5676A6}"/>
                  </a:ext>
                </a:extLst>
              </p14:cNvPr>
              <p14:cNvContentPartPr/>
              <p14:nvPr/>
            </p14:nvContentPartPr>
            <p14:xfrm>
              <a:off x="3278119" y="35152"/>
              <a:ext cx="75600" cy="64080"/>
            </p14:xfrm>
          </p:contentPart>
        </mc:Choice>
        <mc:Fallback xmlns="">
          <p:pic>
            <p:nvPicPr>
              <p:cNvPr id="2" name="Ink 1">
                <a:extLst>
                  <a:ext uri="{FF2B5EF4-FFF2-40B4-BE49-F238E27FC236}">
                    <a16:creationId xmlns:a16="http://schemas.microsoft.com/office/drawing/2014/main" id="{BBE95CBA-43DA-C7CE-B8E4-62971C5676A6}"/>
                  </a:ext>
                </a:extLst>
              </p:cNvPr>
              <p:cNvPicPr/>
              <p:nvPr/>
            </p:nvPicPr>
            <p:blipFill>
              <a:blip r:embed="rId4"/>
              <a:stretch>
                <a:fillRect/>
              </a:stretch>
            </p:blipFill>
            <p:spPr>
              <a:xfrm>
                <a:off x="3269479" y="26152"/>
                <a:ext cx="93240" cy="81720"/>
              </a:xfrm>
              <a:prstGeom prst="rect">
                <a:avLst/>
              </a:prstGeom>
            </p:spPr>
          </p:pic>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914400" y="381000"/>
            <a:ext cx="10160000" cy="762000"/>
          </a:xfrm>
          <a:solidFill>
            <a:schemeClr val="accent2">
              <a:alpha val="31000"/>
            </a:schemeClr>
          </a:solidFill>
        </p:spPr>
        <p:txBody>
          <a:bodyPr/>
          <a:lstStyle/>
          <a:p>
            <a:pPr eaLnBrk="1" hangingPunct="1">
              <a:defRPr/>
            </a:pPr>
            <a:r>
              <a:rPr lang="en-US" altLang="en-US">
                <a:solidFill>
                  <a:schemeClr val="hlink"/>
                </a:solidFill>
                <a:effectLst>
                  <a:outerShdw blurRad="38100" dist="38100" dir="2700000" algn="tl">
                    <a:srgbClr val="000000"/>
                  </a:outerShdw>
                </a:effectLst>
                <a:latin typeface="Comic Sans MS" pitchFamily="66" charset="0"/>
              </a:rPr>
              <a:t>Dalton’s Law of Partial Pressures</a:t>
            </a:r>
            <a:endParaRPr lang="en-US" altLang="en-US">
              <a:solidFill>
                <a:schemeClr val="hlink"/>
              </a:solidFill>
              <a:effectLst>
                <a:outerShdw blurRad="38100" dist="38100" dir="2700000" algn="tl">
                  <a:srgbClr val="000000"/>
                </a:outerShdw>
              </a:effectLst>
            </a:endParaRPr>
          </a:p>
        </p:txBody>
      </p:sp>
      <p:sp>
        <p:nvSpPr>
          <p:cNvPr id="198659" name="Rectangle 3"/>
          <p:cNvSpPr>
            <a:spLocks noGrp="1" noChangeArrowheads="1"/>
          </p:cNvSpPr>
          <p:nvPr>
            <p:ph type="body" idx="1"/>
          </p:nvPr>
        </p:nvSpPr>
        <p:spPr>
          <a:xfrm>
            <a:off x="1117600" y="2590800"/>
            <a:ext cx="10261600" cy="3276600"/>
          </a:xfrm>
        </p:spPr>
        <p:txBody>
          <a:bodyPr/>
          <a:lstStyle/>
          <a:p>
            <a:pPr eaLnBrk="1" hangingPunct="1">
              <a:buFontTx/>
              <a:buNone/>
              <a:defRPr/>
            </a:pPr>
            <a:r>
              <a:rPr lang="en-US" altLang="en-US">
                <a:solidFill>
                  <a:schemeClr val="bg1"/>
                </a:solidFill>
                <a:effectLst>
                  <a:outerShdw blurRad="38100" dist="38100" dir="2700000" algn="tl">
                    <a:srgbClr val="C0C0C0"/>
                  </a:outerShdw>
                </a:effectLst>
              </a:rPr>
              <a:t>What is the total pressure in the flask?</a:t>
            </a:r>
          </a:p>
          <a:p>
            <a:pPr eaLnBrk="1" hangingPunct="1">
              <a:buFontTx/>
              <a:buNone/>
              <a:defRPr/>
            </a:pPr>
            <a:r>
              <a:rPr lang="en-US" altLang="en-US" sz="3600">
                <a:solidFill>
                  <a:schemeClr val="hlink"/>
                </a:solidFill>
                <a:effectLst>
                  <a:outerShdw blurRad="38100" dist="38100" dir="2700000" algn="tl">
                    <a:srgbClr val="C0C0C0"/>
                  </a:outerShdw>
                </a:effectLst>
              </a:rPr>
              <a:t>P</a:t>
            </a:r>
            <a:r>
              <a:rPr lang="en-US" altLang="en-US" sz="3600" baseline="-25000">
                <a:solidFill>
                  <a:schemeClr val="hlink"/>
                </a:solidFill>
                <a:effectLst>
                  <a:outerShdw blurRad="38100" dist="38100" dir="2700000" algn="tl">
                    <a:srgbClr val="C0C0C0"/>
                  </a:outerShdw>
                </a:effectLst>
              </a:rPr>
              <a:t>total</a:t>
            </a:r>
            <a:r>
              <a:rPr lang="en-US" altLang="en-US" sz="3600">
                <a:solidFill>
                  <a:schemeClr val="hlink"/>
                </a:solidFill>
                <a:effectLst>
                  <a:outerShdw blurRad="38100" dist="38100" dir="2700000" algn="tl">
                    <a:srgbClr val="C0C0C0"/>
                  </a:outerShdw>
                </a:effectLst>
              </a:rPr>
              <a:t> in gas mixture = P</a:t>
            </a:r>
            <a:r>
              <a:rPr lang="en-US" altLang="en-US" sz="3600" baseline="-25000">
                <a:solidFill>
                  <a:schemeClr val="hlink"/>
                </a:solidFill>
                <a:effectLst>
                  <a:outerShdw blurRad="38100" dist="38100" dir="2700000" algn="tl">
                    <a:srgbClr val="C0C0C0"/>
                  </a:outerShdw>
                </a:effectLst>
              </a:rPr>
              <a:t>A</a:t>
            </a:r>
            <a:r>
              <a:rPr lang="en-US" altLang="en-US" sz="3600">
                <a:solidFill>
                  <a:schemeClr val="hlink"/>
                </a:solidFill>
                <a:effectLst>
                  <a:outerShdw blurRad="38100" dist="38100" dir="2700000" algn="tl">
                    <a:srgbClr val="C0C0C0"/>
                  </a:outerShdw>
                </a:effectLst>
              </a:rPr>
              <a:t> + P</a:t>
            </a:r>
            <a:r>
              <a:rPr lang="en-US" altLang="en-US" sz="3600" baseline="-25000">
                <a:solidFill>
                  <a:schemeClr val="hlink"/>
                </a:solidFill>
                <a:effectLst>
                  <a:outerShdw blurRad="38100" dist="38100" dir="2700000" algn="tl">
                    <a:srgbClr val="C0C0C0"/>
                  </a:outerShdw>
                </a:effectLst>
              </a:rPr>
              <a:t>B</a:t>
            </a:r>
            <a:r>
              <a:rPr lang="en-US" altLang="en-US" sz="3600">
                <a:solidFill>
                  <a:schemeClr val="hlink"/>
                </a:solidFill>
                <a:effectLst>
                  <a:outerShdw blurRad="38100" dist="38100" dir="2700000" algn="tl">
                    <a:srgbClr val="C0C0C0"/>
                  </a:outerShdw>
                </a:effectLst>
              </a:rPr>
              <a:t> + ...</a:t>
            </a:r>
            <a:endParaRPr lang="en-US" altLang="en-US">
              <a:solidFill>
                <a:schemeClr val="hlink"/>
              </a:solidFill>
              <a:effectLst>
                <a:outerShdw blurRad="38100" dist="38100" dir="2700000" algn="tl">
                  <a:srgbClr val="C0C0C0"/>
                </a:outerShdw>
              </a:effectLst>
            </a:endParaRPr>
          </a:p>
          <a:p>
            <a:pPr eaLnBrk="1" hangingPunct="1">
              <a:buFontTx/>
              <a:buNone/>
              <a:defRPr/>
            </a:pPr>
            <a:r>
              <a:rPr lang="en-US" altLang="en-US">
                <a:solidFill>
                  <a:schemeClr val="bg1"/>
                </a:solidFill>
                <a:effectLst>
                  <a:outerShdw blurRad="38100" dist="38100" dir="2700000" algn="tl">
                    <a:srgbClr val="C0C0C0"/>
                  </a:outerShdw>
                </a:effectLst>
              </a:rPr>
              <a:t>Therefore, </a:t>
            </a:r>
          </a:p>
          <a:p>
            <a:pPr eaLnBrk="1" hangingPunct="1">
              <a:buFontTx/>
              <a:buNone/>
              <a:defRPr/>
            </a:pPr>
            <a:r>
              <a:rPr lang="en-US" altLang="en-US">
                <a:solidFill>
                  <a:schemeClr val="bg1"/>
                </a:solidFill>
                <a:effectLst>
                  <a:outerShdw blurRad="38100" dist="38100" dir="2700000" algn="tl">
                    <a:srgbClr val="C0C0C0"/>
                  </a:outerShdw>
                </a:effectLst>
              </a:rPr>
              <a:t>P</a:t>
            </a:r>
            <a:r>
              <a:rPr lang="en-US" altLang="en-US" sz="3600" baseline="-25000">
                <a:solidFill>
                  <a:schemeClr val="bg1"/>
                </a:solidFill>
                <a:effectLst>
                  <a:outerShdw blurRad="38100" dist="38100" dir="2700000" algn="tl">
                    <a:srgbClr val="C0C0C0"/>
                  </a:outerShdw>
                </a:effectLst>
              </a:rPr>
              <a:t>total</a:t>
            </a:r>
            <a:r>
              <a:rPr lang="en-US" altLang="en-US">
                <a:solidFill>
                  <a:schemeClr val="bg1"/>
                </a:solidFill>
                <a:effectLst>
                  <a:outerShdw blurRad="38100" dist="38100" dir="2700000" algn="tl">
                    <a:srgbClr val="C0C0C0"/>
                  </a:outerShdw>
                </a:effectLst>
              </a:rPr>
              <a:t> = P</a:t>
            </a:r>
            <a:r>
              <a:rPr lang="en-US" altLang="en-US" baseline="-25000">
                <a:solidFill>
                  <a:schemeClr val="bg1"/>
                </a:solidFill>
                <a:effectLst>
                  <a:outerShdw blurRad="38100" dist="38100" dir="2700000" algn="tl">
                    <a:srgbClr val="C0C0C0"/>
                  </a:outerShdw>
                </a:effectLst>
              </a:rPr>
              <a:t>H</a:t>
            </a:r>
            <a:r>
              <a:rPr lang="en-US" altLang="en-US" baseline="-40000">
                <a:solidFill>
                  <a:schemeClr val="bg1"/>
                </a:solidFill>
                <a:effectLst>
                  <a:outerShdw blurRad="38100" dist="38100" dir="2700000" algn="tl">
                    <a:srgbClr val="C0C0C0"/>
                  </a:outerShdw>
                </a:effectLst>
              </a:rPr>
              <a:t>2</a:t>
            </a:r>
            <a:r>
              <a:rPr lang="en-US" altLang="en-US" baseline="-25000">
                <a:solidFill>
                  <a:schemeClr val="bg1"/>
                </a:solidFill>
                <a:effectLst>
                  <a:outerShdw blurRad="38100" dist="38100" dir="2700000" algn="tl">
                    <a:srgbClr val="C0C0C0"/>
                  </a:outerShdw>
                </a:effectLst>
              </a:rPr>
              <a:t>O</a:t>
            </a:r>
            <a:r>
              <a:rPr lang="en-US" altLang="en-US">
                <a:solidFill>
                  <a:schemeClr val="bg1"/>
                </a:solidFill>
                <a:effectLst>
                  <a:outerShdw blurRad="38100" dist="38100" dir="2700000" algn="tl">
                    <a:srgbClr val="C0C0C0"/>
                  </a:outerShdw>
                </a:effectLst>
              </a:rPr>
              <a:t>  +  P</a:t>
            </a:r>
            <a:r>
              <a:rPr lang="en-US" altLang="en-US" baseline="-25000">
                <a:solidFill>
                  <a:schemeClr val="bg1"/>
                </a:solidFill>
                <a:effectLst>
                  <a:outerShdw blurRad="38100" dist="38100" dir="2700000" algn="tl">
                    <a:srgbClr val="C0C0C0"/>
                  </a:outerShdw>
                </a:effectLst>
              </a:rPr>
              <a:t>O</a:t>
            </a:r>
            <a:r>
              <a:rPr lang="en-US" altLang="en-US" baseline="-40000">
                <a:solidFill>
                  <a:schemeClr val="bg1"/>
                </a:solidFill>
                <a:effectLst>
                  <a:outerShdw blurRad="38100" dist="38100" dir="2700000" algn="tl">
                    <a:srgbClr val="C0C0C0"/>
                  </a:outerShdw>
                </a:effectLst>
              </a:rPr>
              <a:t>2</a:t>
            </a:r>
            <a:r>
              <a:rPr lang="en-US" altLang="en-US">
                <a:solidFill>
                  <a:schemeClr val="bg1"/>
                </a:solidFill>
                <a:effectLst>
                  <a:outerShdw blurRad="38100" dist="38100" dir="2700000" algn="tl">
                    <a:srgbClr val="C0C0C0"/>
                  </a:outerShdw>
                </a:effectLst>
              </a:rPr>
              <a:t>  =  0.48 atm</a:t>
            </a:r>
          </a:p>
          <a:p>
            <a:pPr eaLnBrk="1" hangingPunct="1">
              <a:buFontTx/>
              <a:buNone/>
              <a:defRPr/>
            </a:pPr>
            <a:r>
              <a:rPr lang="en-US" altLang="en-US" sz="3600">
                <a:solidFill>
                  <a:schemeClr val="bg1"/>
                </a:solidFill>
                <a:effectLst>
                  <a:outerShdw blurRad="38100" dist="38100" dir="2700000" algn="tl">
                    <a:srgbClr val="C0C0C0"/>
                  </a:outerShdw>
                </a:effectLst>
              </a:rPr>
              <a:t>Dalton’s Law: total P is sum of</a:t>
            </a:r>
            <a:r>
              <a:rPr lang="en-US" altLang="en-US" sz="3600">
                <a:effectLst>
                  <a:outerShdw blurRad="38100" dist="38100" dir="2700000" algn="tl">
                    <a:srgbClr val="C0C0C0"/>
                  </a:outerShdw>
                </a:effectLst>
              </a:rPr>
              <a:t> </a:t>
            </a:r>
            <a:r>
              <a:rPr lang="en-US" altLang="en-US" sz="3600">
                <a:solidFill>
                  <a:schemeClr val="accent2"/>
                </a:solidFill>
                <a:effectLst>
                  <a:outerShdw blurRad="38100" dist="38100" dir="2700000" algn="tl">
                    <a:srgbClr val="C0C0C0"/>
                  </a:outerShdw>
                </a:effectLst>
              </a:rPr>
              <a:t>PARTIAL</a:t>
            </a:r>
            <a:r>
              <a:rPr lang="en-US" altLang="en-US" sz="3600">
                <a:effectLst>
                  <a:outerShdw blurRad="38100" dist="38100" dir="2700000" algn="tl">
                    <a:srgbClr val="C0C0C0"/>
                  </a:outerShdw>
                </a:effectLst>
              </a:rPr>
              <a:t> </a:t>
            </a:r>
            <a:r>
              <a:rPr lang="en-US" altLang="en-US" sz="3600">
                <a:solidFill>
                  <a:schemeClr val="bg1"/>
                </a:solidFill>
                <a:effectLst>
                  <a:outerShdw blurRad="38100" dist="38100" dir="2700000" algn="tl">
                    <a:srgbClr val="C0C0C0"/>
                  </a:outerShdw>
                </a:effectLst>
              </a:rPr>
              <a:t>pressures.</a:t>
            </a:r>
            <a:r>
              <a:rPr lang="en-US" altLang="en-US" sz="3600">
                <a:effectLst>
                  <a:outerShdw blurRad="38100" dist="38100" dir="2700000" algn="tl">
                    <a:srgbClr val="C0C0C0"/>
                  </a:outerShdw>
                </a:effectLst>
              </a:rPr>
              <a:t> </a:t>
            </a:r>
          </a:p>
        </p:txBody>
      </p:sp>
      <p:sp>
        <p:nvSpPr>
          <p:cNvPr id="198660" name="Rectangle 4"/>
          <p:cNvSpPr>
            <a:spLocks noChangeArrowheads="1"/>
          </p:cNvSpPr>
          <p:nvPr/>
        </p:nvSpPr>
        <p:spPr bwMode="auto">
          <a:xfrm>
            <a:off x="1614488" y="1450975"/>
            <a:ext cx="8501062" cy="985838"/>
          </a:xfrm>
          <a:prstGeom prst="rect">
            <a:avLst/>
          </a:prstGeom>
          <a:solidFill>
            <a:schemeClr val="accent2">
              <a:alpha val="30000"/>
            </a:schemeClr>
          </a:solidFill>
          <a:ln w="12700">
            <a:noFill/>
            <a:miter lim="800000"/>
            <a:headEnd/>
            <a:tailEnd/>
          </a:ln>
          <a:effectLst/>
        </p:spPr>
        <p:txBody>
          <a:bodyPr lIns="90487" tIns="44450" rIns="90487" bIns="44450">
            <a:spAutoFit/>
          </a:bodyPr>
          <a:lstStyle/>
          <a:p>
            <a:pPr eaLnBrk="0" hangingPunct="0">
              <a:lnSpc>
                <a:spcPct val="90000"/>
              </a:lnSpc>
              <a:spcBef>
                <a:spcPct val="30000"/>
              </a:spcBef>
              <a:defRPr/>
            </a:pPr>
            <a:r>
              <a:rPr lang="en-US" sz="2800" b="1">
                <a:solidFill>
                  <a:schemeClr val="bg1"/>
                </a:solidFill>
                <a:effectLst>
                  <a:outerShdw blurRad="38100" dist="38100" dir="2700000" algn="tl">
                    <a:srgbClr val="000000"/>
                  </a:outerShdw>
                </a:effectLst>
              </a:rPr>
              <a:t>2 H</a:t>
            </a:r>
            <a:r>
              <a:rPr lang="en-US" sz="2800" b="1" baseline="-25000">
                <a:solidFill>
                  <a:schemeClr val="bg1"/>
                </a:solidFill>
                <a:effectLst>
                  <a:outerShdw blurRad="38100" dist="38100" dir="2700000" algn="tl">
                    <a:srgbClr val="000000"/>
                  </a:outerShdw>
                </a:effectLst>
              </a:rPr>
              <a:t>2</a:t>
            </a:r>
            <a:r>
              <a:rPr lang="en-US" sz="2800" b="1">
                <a:solidFill>
                  <a:schemeClr val="bg1"/>
                </a:solidFill>
                <a:effectLst>
                  <a:outerShdw blurRad="38100" dist="38100" dir="2700000" algn="tl">
                    <a:srgbClr val="000000"/>
                  </a:outerShdw>
                </a:effectLst>
              </a:rPr>
              <a:t>O</a:t>
            </a:r>
            <a:r>
              <a:rPr lang="en-US" sz="2800" b="1" baseline="-25000">
                <a:solidFill>
                  <a:schemeClr val="bg1"/>
                </a:solidFill>
                <a:effectLst>
                  <a:outerShdw blurRad="38100" dist="38100" dir="2700000" algn="tl">
                    <a:srgbClr val="000000"/>
                  </a:outerShdw>
                </a:effectLst>
              </a:rPr>
              <a:t>2 </a:t>
            </a:r>
            <a:r>
              <a:rPr lang="en-US" sz="2800" b="1">
                <a:solidFill>
                  <a:schemeClr val="bg1"/>
                </a:solidFill>
                <a:effectLst>
                  <a:outerShdw blurRad="38100" dist="38100" dir="2700000" algn="tl">
                    <a:srgbClr val="000000"/>
                  </a:outerShdw>
                </a:effectLst>
              </a:rPr>
              <a:t>(l)  ---&gt;  2 H</a:t>
            </a:r>
            <a:r>
              <a:rPr lang="en-US" sz="2800" b="1" baseline="-25000">
                <a:solidFill>
                  <a:schemeClr val="bg1"/>
                </a:solidFill>
                <a:effectLst>
                  <a:outerShdw blurRad="38100" dist="38100" dir="2700000" algn="tl">
                    <a:srgbClr val="000000"/>
                  </a:outerShdw>
                </a:effectLst>
              </a:rPr>
              <a:t>2</a:t>
            </a:r>
            <a:r>
              <a:rPr lang="en-US" sz="2800" b="1">
                <a:solidFill>
                  <a:schemeClr val="bg1"/>
                </a:solidFill>
                <a:effectLst>
                  <a:outerShdw blurRad="38100" dist="38100" dir="2700000" algn="tl">
                    <a:srgbClr val="000000"/>
                  </a:outerShdw>
                </a:effectLst>
              </a:rPr>
              <a:t>O (g)  +  O</a:t>
            </a:r>
            <a:r>
              <a:rPr lang="en-US" sz="2800" b="1" baseline="-25000">
                <a:solidFill>
                  <a:schemeClr val="bg1"/>
                </a:solidFill>
                <a:effectLst>
                  <a:outerShdw blurRad="38100" dist="38100" dir="2700000" algn="tl">
                    <a:srgbClr val="000000"/>
                  </a:outerShdw>
                </a:effectLst>
              </a:rPr>
              <a:t>2 </a:t>
            </a:r>
            <a:r>
              <a:rPr lang="en-US" sz="2800" b="1">
                <a:solidFill>
                  <a:schemeClr val="bg1"/>
                </a:solidFill>
                <a:effectLst>
                  <a:outerShdw blurRad="38100" dist="38100" dir="2700000" algn="tl">
                    <a:srgbClr val="000000"/>
                  </a:outerShdw>
                </a:effectLst>
              </a:rPr>
              <a:t>(g)</a:t>
            </a:r>
          </a:p>
          <a:p>
            <a:pPr lvl="4" eaLnBrk="0" hangingPunct="0">
              <a:lnSpc>
                <a:spcPct val="90000"/>
              </a:lnSpc>
              <a:spcBef>
                <a:spcPct val="30000"/>
              </a:spcBef>
              <a:defRPr/>
            </a:pPr>
            <a:r>
              <a:rPr lang="en-US" sz="2800" b="1">
                <a:solidFill>
                  <a:schemeClr val="bg1"/>
                </a:solidFill>
                <a:effectLst>
                  <a:outerShdw blurRad="38100" dist="38100" dir="2700000" algn="tl">
                    <a:srgbClr val="000000"/>
                  </a:outerShdw>
                </a:effectLst>
              </a:rPr>
              <a:t>          0.32 atm 	  0.16 atm</a:t>
            </a:r>
            <a:endParaRPr lang="en-US" sz="2800" b="1">
              <a:solidFill>
                <a:srgbClr val="00279F"/>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59">
                                            <p:txEl>
                                              <p:pRg st="1" end="1"/>
                                            </p:txEl>
                                          </p:spTgt>
                                        </p:tgtEl>
                                        <p:attrNameLst>
                                          <p:attrName>style.visibility</p:attrName>
                                        </p:attrNameLst>
                                      </p:cBhvr>
                                      <p:to>
                                        <p:strVal val="visible"/>
                                      </p:to>
                                    </p:set>
                                    <p:anim calcmode="lin" valueType="num">
                                      <p:cBhvr additive="base">
                                        <p:cTn id="7" dur="500" fill="hold"/>
                                        <p:tgtEl>
                                          <p:spTgt spid="1986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8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8659">
                                            <p:txEl>
                                              <p:pRg st="2" end="2"/>
                                            </p:txEl>
                                          </p:spTgt>
                                        </p:tgtEl>
                                        <p:attrNameLst>
                                          <p:attrName>style.visibility</p:attrName>
                                        </p:attrNameLst>
                                      </p:cBhvr>
                                      <p:to>
                                        <p:strVal val="visible"/>
                                      </p:to>
                                    </p:set>
                                    <p:anim calcmode="lin" valueType="num">
                                      <p:cBhvr additive="base">
                                        <p:cTn id="13" dur="500" fill="hold"/>
                                        <p:tgtEl>
                                          <p:spTgt spid="19865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865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98659">
                                            <p:txEl>
                                              <p:pRg st="3" end="3"/>
                                            </p:txEl>
                                          </p:spTgt>
                                        </p:tgtEl>
                                        <p:attrNameLst>
                                          <p:attrName>style.visibility</p:attrName>
                                        </p:attrNameLst>
                                      </p:cBhvr>
                                      <p:to>
                                        <p:strVal val="visible"/>
                                      </p:to>
                                    </p:set>
                                    <p:anim calcmode="lin" valueType="num">
                                      <p:cBhvr additive="base">
                                        <p:cTn id="17" dur="500" fill="hold"/>
                                        <p:tgtEl>
                                          <p:spTgt spid="198659">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98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8659">
                                            <p:txEl>
                                              <p:pRg st="4" end="4"/>
                                            </p:txEl>
                                          </p:spTgt>
                                        </p:tgtEl>
                                        <p:attrNameLst>
                                          <p:attrName>style.visibility</p:attrName>
                                        </p:attrNameLst>
                                      </p:cBhvr>
                                      <p:to>
                                        <p:strVal val="visible"/>
                                      </p:to>
                                    </p:set>
                                    <p:anim calcmode="lin" valueType="num">
                                      <p:cBhvr additive="base">
                                        <p:cTn id="23" dur="500" fill="hold"/>
                                        <p:tgtEl>
                                          <p:spTgt spid="19865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86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5892800" y="609600"/>
            <a:ext cx="4978400" cy="1143000"/>
          </a:xfrm>
        </p:spPr>
        <p:txBody>
          <a:bodyPr/>
          <a:lstStyle/>
          <a:p>
            <a:pPr eaLnBrk="1" hangingPunct="1">
              <a:defRPr/>
            </a:pPr>
            <a:r>
              <a:rPr lang="en-US" altLang="en-US">
                <a:solidFill>
                  <a:schemeClr val="hlink"/>
                </a:solidFill>
                <a:effectLst>
                  <a:outerShdw blurRad="38100" dist="38100" dir="2700000" algn="tl">
                    <a:srgbClr val="C0C0C0"/>
                  </a:outerShdw>
                </a:effectLst>
                <a:latin typeface="Comic Sans MS" pitchFamily="66" charset="0"/>
              </a:rPr>
              <a:t>Dalton’s Law</a:t>
            </a:r>
            <a:endParaRPr lang="en-US" altLang="en-US">
              <a:solidFill>
                <a:schemeClr val="hlink"/>
              </a:solidFill>
            </a:endParaRPr>
          </a:p>
        </p:txBody>
      </p:sp>
      <p:pic>
        <p:nvPicPr>
          <p:cNvPr id="199683" name="Picture 3"/>
          <p:cNvPicPr>
            <a:picLocks noChangeAspect="1" noChangeArrowheads="1"/>
          </p:cNvPicPr>
          <p:nvPr/>
        </p:nvPicPr>
        <p:blipFill>
          <a:blip r:embed="rId2"/>
          <a:srcRect/>
          <a:stretch>
            <a:fillRect/>
          </a:stretch>
        </p:blipFill>
        <p:spPr bwMode="auto">
          <a:xfrm>
            <a:off x="711200" y="228600"/>
            <a:ext cx="4691063" cy="6134100"/>
          </a:xfrm>
          <a:prstGeom prst="rect">
            <a:avLst/>
          </a:prstGeom>
          <a:noFill/>
          <a:ln w="12700">
            <a:noFill/>
            <a:miter lim="800000"/>
            <a:headEnd/>
            <a:tailEnd/>
          </a:ln>
          <a:effectLst>
            <a:outerShdw dist="107763" dir="2700000" algn="ctr" rotWithShape="0">
              <a:schemeClr val="bg2"/>
            </a:outerShdw>
          </a:effectLst>
        </p:spPr>
      </p:pic>
      <p:pic>
        <p:nvPicPr>
          <p:cNvPr id="199684" name="Picture 4"/>
          <p:cNvPicPr>
            <a:picLocks noChangeAspect="1" noChangeArrowheads="1"/>
          </p:cNvPicPr>
          <p:nvPr/>
        </p:nvPicPr>
        <p:blipFill>
          <a:blip r:embed="rId3"/>
          <a:srcRect/>
          <a:stretch>
            <a:fillRect/>
          </a:stretch>
        </p:blipFill>
        <p:spPr bwMode="auto">
          <a:xfrm>
            <a:off x="7010400" y="2057400"/>
            <a:ext cx="2954338" cy="2921000"/>
          </a:xfrm>
          <a:prstGeom prst="rect">
            <a:avLst/>
          </a:prstGeom>
          <a:noFill/>
          <a:ln w="12700">
            <a:noFill/>
            <a:miter lim="800000"/>
            <a:headEnd/>
            <a:tailEnd/>
          </a:ln>
          <a:effectLst>
            <a:outerShdw dist="107763" dir="2700000" algn="ctr" rotWithShape="0">
              <a:schemeClr val="bg2"/>
            </a:outerShdw>
          </a:effectLst>
        </p:spPr>
      </p:pic>
      <p:sp>
        <p:nvSpPr>
          <p:cNvPr id="199685" name="Text Box 5"/>
          <p:cNvSpPr txBox="1">
            <a:spLocks noChangeArrowheads="1"/>
          </p:cNvSpPr>
          <p:nvPr/>
        </p:nvSpPr>
        <p:spPr bwMode="auto">
          <a:xfrm>
            <a:off x="7010400" y="5029200"/>
            <a:ext cx="2989263" cy="946150"/>
          </a:xfrm>
          <a:prstGeom prst="rect">
            <a:avLst/>
          </a:prstGeom>
          <a:noFill/>
          <a:ln w="12700">
            <a:noFill/>
            <a:miter lim="800000"/>
            <a:headEnd/>
            <a:tailEnd/>
          </a:ln>
          <a:effectLst/>
        </p:spPr>
        <p:txBody>
          <a:bodyPr wrap="none">
            <a:spAutoFit/>
          </a:bodyPr>
          <a:lstStyle/>
          <a:p>
            <a:pPr algn="ctr" eaLnBrk="0" hangingPunct="0">
              <a:defRPr/>
            </a:pPr>
            <a:r>
              <a:rPr lang="en-US" sz="2800" b="1">
                <a:solidFill>
                  <a:schemeClr val="bg1"/>
                </a:solidFill>
                <a:effectLst>
                  <a:outerShdw blurRad="38100" dist="38100" dir="2700000" algn="tl">
                    <a:srgbClr val="C0C0C0"/>
                  </a:outerShdw>
                </a:effectLst>
              </a:rPr>
              <a:t>John Dalton</a:t>
            </a:r>
          </a:p>
          <a:p>
            <a:pPr algn="ctr" eaLnBrk="0" hangingPunct="0">
              <a:defRPr/>
            </a:pPr>
            <a:r>
              <a:rPr lang="en-US" sz="2800" b="1">
                <a:solidFill>
                  <a:schemeClr val="bg1"/>
                </a:solidFill>
                <a:effectLst>
                  <a:outerShdw blurRad="38100" dist="38100" dir="2700000" algn="tl">
                    <a:srgbClr val="C0C0C0"/>
                  </a:outerShdw>
                </a:effectLst>
              </a:rPr>
              <a:t>1766-1844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9" name="Rectangle 2"/>
          <p:cNvSpPr>
            <a:spLocks noGrp="1" noChangeArrowheads="1"/>
          </p:cNvSpPr>
          <p:nvPr>
            <p:ph type="title"/>
          </p:nvPr>
        </p:nvSpPr>
        <p:spPr>
          <a:xfrm>
            <a:off x="711200" y="228600"/>
            <a:ext cx="9550400" cy="533400"/>
          </a:xfrm>
          <a:solidFill>
            <a:schemeClr val="accent1">
              <a:alpha val="50980"/>
            </a:schemeClr>
          </a:solidFill>
        </p:spPr>
        <p:txBody>
          <a:bodyPr/>
          <a:lstStyle/>
          <a:p>
            <a:pPr eaLnBrk="1" hangingPunct="1"/>
            <a:r>
              <a:rPr lang="en-US">
                <a:solidFill>
                  <a:schemeClr val="bg1"/>
                </a:solidFill>
              </a:rPr>
              <a:t>Health Note</a:t>
            </a:r>
          </a:p>
        </p:txBody>
      </p:sp>
      <p:sp>
        <p:nvSpPr>
          <p:cNvPr id="200710" name="Rectangle 3"/>
          <p:cNvSpPr>
            <a:spLocks noGrp="1" noChangeArrowheads="1"/>
          </p:cNvSpPr>
          <p:nvPr>
            <p:ph type="body" sz="half" idx="1"/>
          </p:nvPr>
        </p:nvSpPr>
        <p:spPr>
          <a:xfrm>
            <a:off x="0" y="914400"/>
            <a:ext cx="6807200" cy="5943600"/>
          </a:xfrm>
          <a:solidFill>
            <a:schemeClr val="accent1">
              <a:alpha val="52156"/>
            </a:schemeClr>
          </a:solidFill>
        </p:spPr>
        <p:txBody>
          <a:bodyPr/>
          <a:lstStyle/>
          <a:p>
            <a:pPr marL="342900" indent="-342900" eaLnBrk="1" hangingPunct="1">
              <a:lnSpc>
                <a:spcPct val="110000"/>
              </a:lnSpc>
              <a:buFontTx/>
              <a:buNone/>
            </a:pPr>
            <a:r>
              <a:rPr lang="en-US" sz="2000" b="0">
                <a:solidFill>
                  <a:schemeClr val="bg1"/>
                </a:solidFill>
              </a:rPr>
              <a:t>	</a:t>
            </a:r>
            <a:r>
              <a:rPr lang="en-US" sz="2000">
                <a:solidFill>
                  <a:schemeClr val="bg1"/>
                </a:solidFill>
              </a:rPr>
              <a:t>When  a scuba diver is several hundred feet under water, the high pressures cause N</a:t>
            </a:r>
            <a:r>
              <a:rPr lang="en-US" sz="2000" baseline="-25000">
                <a:solidFill>
                  <a:schemeClr val="bg1"/>
                </a:solidFill>
              </a:rPr>
              <a:t>2 </a:t>
            </a:r>
            <a:r>
              <a:rPr lang="en-US" sz="2000">
                <a:solidFill>
                  <a:schemeClr val="bg1"/>
                </a:solidFill>
              </a:rPr>
              <a:t>from the tank air to dissolve in the blood.  If the diver rises too fast, the dissolved N</a:t>
            </a:r>
            <a:r>
              <a:rPr lang="en-US" sz="2000" baseline="-25000">
                <a:solidFill>
                  <a:schemeClr val="bg1"/>
                </a:solidFill>
              </a:rPr>
              <a:t>2</a:t>
            </a:r>
            <a:r>
              <a:rPr lang="en-US" sz="2000">
                <a:solidFill>
                  <a:schemeClr val="bg1"/>
                </a:solidFill>
              </a:rPr>
              <a:t> will form bubbles in the blood, a dangerous and painful condition called "the bends".  Helium, which is inert, less dense, and does not dissolve in the blood, is mixed with O</a:t>
            </a:r>
            <a:r>
              <a:rPr lang="en-US" sz="2000" baseline="-25000">
                <a:solidFill>
                  <a:schemeClr val="bg1"/>
                </a:solidFill>
              </a:rPr>
              <a:t>2</a:t>
            </a:r>
            <a:r>
              <a:rPr lang="en-US" sz="2000">
                <a:solidFill>
                  <a:schemeClr val="bg1"/>
                </a:solidFill>
              </a:rPr>
              <a:t> in scuba tanks used for deep descents.</a:t>
            </a:r>
            <a:r>
              <a:rPr lang="en-US" sz="1900"/>
              <a:t>  </a:t>
            </a:r>
          </a:p>
          <a:p>
            <a:pPr marL="342900" indent="-342900" eaLnBrk="1" hangingPunct="1">
              <a:buFontTx/>
              <a:buNone/>
            </a:pPr>
            <a:r>
              <a:rPr lang="en-US" sz="1800"/>
              <a:t> </a:t>
            </a:r>
          </a:p>
          <a:p>
            <a:pPr marL="342900" indent="-342900" eaLnBrk="1" hangingPunct="1">
              <a:buFontTx/>
              <a:buNone/>
            </a:pPr>
            <a:endParaRPr lang="en-US" sz="2000"/>
          </a:p>
        </p:txBody>
      </p:sp>
      <p:graphicFrame>
        <p:nvGraphicFramePr>
          <p:cNvPr id="200708" name="Object 4"/>
          <p:cNvGraphicFramePr>
            <a:graphicFrameLocks noChangeAspect="1"/>
          </p:cNvGraphicFramePr>
          <p:nvPr/>
        </p:nvGraphicFramePr>
        <p:xfrm>
          <a:off x="7518400" y="1066800"/>
          <a:ext cx="4165600" cy="1185863"/>
        </p:xfrm>
        <a:graphic>
          <a:graphicData uri="http://schemas.openxmlformats.org/presentationml/2006/ole">
            <mc:AlternateContent xmlns:mc="http://schemas.openxmlformats.org/markup-compatibility/2006">
              <mc:Choice xmlns:v="urn:schemas-microsoft-com:vml" Requires="v">
                <p:oleObj name="Clip" r:id="rId2" imgW="2173320" imgH="806760" progId="">
                  <p:embed/>
                </p:oleObj>
              </mc:Choice>
              <mc:Fallback>
                <p:oleObj name="Clip" r:id="rId2" imgW="2173320" imgH="806760" progId="">
                  <p:embed/>
                  <p:pic>
                    <p:nvPicPr>
                      <p:cNvPr id="20070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0" y="1066800"/>
                        <a:ext cx="4165600" cy="118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0711" name="Picture 5" descr="scuba"/>
          <p:cNvPicPr>
            <a:picLocks noGrp="1" noChangeAspect="1" noChangeArrowheads="1"/>
          </p:cNvPicPr>
          <p:nvPr>
            <p:ph sz="half" idx="2"/>
          </p:nvPr>
        </p:nvPicPr>
        <p:blipFill>
          <a:blip r:embed="rId4"/>
          <a:srcRect/>
          <a:stretch>
            <a:fillRect/>
          </a:stretch>
        </p:blipFill>
        <p:spPr>
          <a:xfrm>
            <a:off x="6807200" y="2914650"/>
            <a:ext cx="5384800" cy="394335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1320800" y="152400"/>
            <a:ext cx="9550400" cy="914400"/>
          </a:xfrm>
          <a:solidFill>
            <a:schemeClr val="accent2">
              <a:alpha val="30980"/>
            </a:schemeClr>
          </a:solidFill>
        </p:spPr>
        <p:txBody>
          <a:bodyPr/>
          <a:lstStyle/>
          <a:p>
            <a:pPr eaLnBrk="1" hangingPunct="1"/>
            <a:r>
              <a:rPr lang="en-US">
                <a:solidFill>
                  <a:schemeClr val="hlink"/>
                </a:solidFill>
                <a:latin typeface="Comic Sans MS" pitchFamily="66" charset="0"/>
              </a:rPr>
              <a:t>Collecting a gas “over water”</a:t>
            </a:r>
          </a:p>
        </p:txBody>
      </p:sp>
      <p:sp>
        <p:nvSpPr>
          <p:cNvPr id="201730" name="Rectangle 3"/>
          <p:cNvSpPr>
            <a:spLocks noGrp="1" noChangeArrowheads="1"/>
          </p:cNvSpPr>
          <p:nvPr>
            <p:ph type="body" sz="half" idx="1"/>
          </p:nvPr>
        </p:nvSpPr>
        <p:spPr>
          <a:xfrm>
            <a:off x="406400" y="1143000"/>
            <a:ext cx="11277600" cy="3352800"/>
          </a:xfrm>
          <a:solidFill>
            <a:schemeClr val="accent2">
              <a:alpha val="49019"/>
            </a:schemeClr>
          </a:solidFill>
        </p:spPr>
        <p:txBody>
          <a:bodyPr/>
          <a:lstStyle/>
          <a:p>
            <a:pPr eaLnBrk="1" hangingPunct="1"/>
            <a:r>
              <a:rPr lang="en-US" sz="2000">
                <a:solidFill>
                  <a:schemeClr val="bg1"/>
                </a:solidFill>
              </a:rPr>
              <a:t>Gases, since they mix with other gases readily, must be collected in an environment where mixing can not occur.  The easiest way to do this is under water because water displaces the air.  So when a gas is collected “over water”, that means the container is filled with water and the gas is bubbled through the water into the container.  Thus, the pressure inside the container is from the gas AND the water vapor.  This is where Dalton’s Law of Partial Pressures becomes useful.</a:t>
            </a:r>
          </a:p>
        </p:txBody>
      </p:sp>
      <p:pic>
        <p:nvPicPr>
          <p:cNvPr id="201731" name="Picture 4" descr="Zumdahl13_12"/>
          <p:cNvPicPr>
            <a:picLocks noGrp="1" noChangeAspect="1" noChangeArrowheads="1"/>
          </p:cNvPicPr>
          <p:nvPr>
            <p:ph sz="half" idx="2"/>
          </p:nvPr>
        </p:nvPicPr>
        <p:blipFill>
          <a:blip r:embed="rId2"/>
          <a:srcRect/>
          <a:stretch>
            <a:fillRect/>
          </a:stretch>
        </p:blipFill>
        <p:spPr>
          <a:xfrm>
            <a:off x="2438400" y="4268788"/>
            <a:ext cx="7416800" cy="2589212"/>
          </a:xfrm>
          <a:ln w="28575">
            <a:solidFill>
              <a:schemeClr val="bg2"/>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609600" y="228600"/>
            <a:ext cx="10769600" cy="838200"/>
          </a:xfrm>
          <a:solidFill>
            <a:schemeClr val="accent2">
              <a:alpha val="30980"/>
            </a:schemeClr>
          </a:solidFill>
        </p:spPr>
        <p:txBody>
          <a:bodyPr/>
          <a:lstStyle/>
          <a:p>
            <a:pPr eaLnBrk="1" hangingPunct="1"/>
            <a:r>
              <a:rPr lang="en-US" sz="3200">
                <a:solidFill>
                  <a:schemeClr val="hlink"/>
                </a:solidFill>
                <a:latin typeface="Comic Sans MS" pitchFamily="66" charset="0"/>
              </a:rPr>
              <a:t>Table of Vapor Pressures for Water </a:t>
            </a:r>
          </a:p>
        </p:txBody>
      </p:sp>
      <p:pic>
        <p:nvPicPr>
          <p:cNvPr id="202754" name="Picture 3" descr="VP_Table"/>
          <p:cNvPicPr>
            <a:picLocks noGrp="1" noChangeAspect="1" noChangeArrowheads="1"/>
          </p:cNvPicPr>
          <p:nvPr>
            <p:ph idx="1"/>
          </p:nvPr>
        </p:nvPicPr>
        <p:blipFill>
          <a:blip r:embed="rId2"/>
          <a:srcRect/>
          <a:stretch>
            <a:fillRect/>
          </a:stretch>
        </p:blipFill>
        <p:spPr>
          <a:xfrm>
            <a:off x="1117600" y="1231900"/>
            <a:ext cx="10160000" cy="5626100"/>
          </a:xfrm>
        </p:spPr>
      </p:pic>
      <p:grpSp>
        <p:nvGrpSpPr>
          <p:cNvPr id="5" name="Group 4">
            <a:extLst>
              <a:ext uri="{FF2B5EF4-FFF2-40B4-BE49-F238E27FC236}">
                <a16:creationId xmlns:a16="http://schemas.microsoft.com/office/drawing/2014/main" id="{0C9CB465-BFF5-8F5B-B0FB-82ADB468C1A4}"/>
              </a:ext>
            </a:extLst>
          </p:cNvPr>
          <p:cNvGrpSpPr/>
          <p:nvPr/>
        </p:nvGrpSpPr>
        <p:grpSpPr>
          <a:xfrm>
            <a:off x="1597279" y="2434552"/>
            <a:ext cx="80640" cy="57600"/>
            <a:chOff x="1597279" y="2434552"/>
            <a:chExt cx="80640" cy="576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39BB3D3-7C23-945A-46AB-4AC031B309D7}"/>
                    </a:ext>
                  </a:extLst>
                </p14:cNvPr>
                <p14:cNvContentPartPr/>
                <p14:nvPr/>
              </p14:nvContentPartPr>
              <p14:xfrm>
                <a:off x="1597279" y="2454712"/>
                <a:ext cx="42840" cy="37440"/>
              </p14:xfrm>
            </p:contentPart>
          </mc:Choice>
          <mc:Fallback xmlns="">
            <p:pic>
              <p:nvPicPr>
                <p:cNvPr id="2" name="Ink 1">
                  <a:extLst>
                    <a:ext uri="{FF2B5EF4-FFF2-40B4-BE49-F238E27FC236}">
                      <a16:creationId xmlns:a16="http://schemas.microsoft.com/office/drawing/2014/main" id="{939BB3D3-7C23-945A-46AB-4AC031B309D7}"/>
                    </a:ext>
                  </a:extLst>
                </p:cNvPr>
                <p:cNvPicPr/>
                <p:nvPr/>
              </p:nvPicPr>
              <p:blipFill>
                <a:blip r:embed="rId4"/>
                <a:stretch>
                  <a:fillRect/>
                </a:stretch>
              </p:blipFill>
              <p:spPr>
                <a:xfrm>
                  <a:off x="1588279" y="2446072"/>
                  <a:ext cx="60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F032605E-4D00-803F-DA85-A5975AFBF87F}"/>
                    </a:ext>
                  </a:extLst>
                </p14:cNvPr>
                <p14:cNvContentPartPr/>
                <p14:nvPr/>
              </p14:nvContentPartPr>
              <p14:xfrm>
                <a:off x="1605559" y="2471992"/>
                <a:ext cx="36360" cy="5760"/>
              </p14:xfrm>
            </p:contentPart>
          </mc:Choice>
          <mc:Fallback xmlns="">
            <p:pic>
              <p:nvPicPr>
                <p:cNvPr id="3" name="Ink 2">
                  <a:extLst>
                    <a:ext uri="{FF2B5EF4-FFF2-40B4-BE49-F238E27FC236}">
                      <a16:creationId xmlns:a16="http://schemas.microsoft.com/office/drawing/2014/main" id="{F032605E-4D00-803F-DA85-A5975AFBF87F}"/>
                    </a:ext>
                  </a:extLst>
                </p:cNvPr>
                <p:cNvPicPr/>
                <p:nvPr/>
              </p:nvPicPr>
              <p:blipFill>
                <a:blip r:embed="rId6"/>
                <a:stretch>
                  <a:fillRect/>
                </a:stretch>
              </p:blipFill>
              <p:spPr>
                <a:xfrm>
                  <a:off x="1596559" y="2463352"/>
                  <a:ext cx="54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1412B9EB-5CEA-43F3-0E90-4D9FA86F18A5}"/>
                    </a:ext>
                  </a:extLst>
                </p14:cNvPr>
                <p14:cNvContentPartPr/>
                <p14:nvPr/>
              </p14:nvContentPartPr>
              <p14:xfrm>
                <a:off x="1642999" y="2434552"/>
                <a:ext cx="34920" cy="43920"/>
              </p14:xfrm>
            </p:contentPart>
          </mc:Choice>
          <mc:Fallback xmlns="">
            <p:pic>
              <p:nvPicPr>
                <p:cNvPr id="4" name="Ink 3">
                  <a:extLst>
                    <a:ext uri="{FF2B5EF4-FFF2-40B4-BE49-F238E27FC236}">
                      <a16:creationId xmlns:a16="http://schemas.microsoft.com/office/drawing/2014/main" id="{1412B9EB-5CEA-43F3-0E90-4D9FA86F18A5}"/>
                    </a:ext>
                  </a:extLst>
                </p:cNvPr>
                <p:cNvPicPr/>
                <p:nvPr/>
              </p:nvPicPr>
              <p:blipFill>
                <a:blip r:embed="rId8"/>
                <a:stretch>
                  <a:fillRect/>
                </a:stretch>
              </p:blipFill>
              <p:spPr>
                <a:xfrm>
                  <a:off x="1634359" y="2425552"/>
                  <a:ext cx="52560" cy="61560"/>
                </a:xfrm>
                <a:prstGeom prst="rect">
                  <a:avLst/>
                </a:prstGeom>
              </p:spPr>
            </p:pic>
          </mc:Fallback>
        </mc:AlternateContent>
      </p:grpSp>
      <p:grpSp>
        <p:nvGrpSpPr>
          <p:cNvPr id="8" name="Group 7">
            <a:extLst>
              <a:ext uri="{FF2B5EF4-FFF2-40B4-BE49-F238E27FC236}">
                <a16:creationId xmlns:a16="http://schemas.microsoft.com/office/drawing/2014/main" id="{055F7681-67DE-A05C-BC64-38A98A29F821}"/>
              </a:ext>
            </a:extLst>
          </p:cNvPr>
          <p:cNvGrpSpPr/>
          <p:nvPr/>
        </p:nvGrpSpPr>
        <p:grpSpPr>
          <a:xfrm>
            <a:off x="1804279" y="2470552"/>
            <a:ext cx="72360" cy="79560"/>
            <a:chOff x="1804279" y="2470552"/>
            <a:chExt cx="72360" cy="79560"/>
          </a:xfrm>
        </p:grpSpPr>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3807932-BFD6-966E-A2EB-DF25011F8FEC}"/>
                    </a:ext>
                  </a:extLst>
                </p14:cNvPr>
                <p14:cNvContentPartPr/>
                <p14:nvPr/>
              </p14:nvContentPartPr>
              <p14:xfrm>
                <a:off x="1804279" y="2470552"/>
                <a:ext cx="45720" cy="42840"/>
              </p14:xfrm>
            </p:contentPart>
          </mc:Choice>
          <mc:Fallback xmlns="">
            <p:pic>
              <p:nvPicPr>
                <p:cNvPr id="6" name="Ink 5">
                  <a:extLst>
                    <a:ext uri="{FF2B5EF4-FFF2-40B4-BE49-F238E27FC236}">
                      <a16:creationId xmlns:a16="http://schemas.microsoft.com/office/drawing/2014/main" id="{43807932-BFD6-966E-A2EB-DF25011F8FEC}"/>
                    </a:ext>
                  </a:extLst>
                </p:cNvPr>
                <p:cNvPicPr/>
                <p:nvPr/>
              </p:nvPicPr>
              <p:blipFill>
                <a:blip r:embed="rId10"/>
                <a:stretch>
                  <a:fillRect/>
                </a:stretch>
              </p:blipFill>
              <p:spPr>
                <a:xfrm>
                  <a:off x="1795279" y="2461552"/>
                  <a:ext cx="63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89E04ED9-FD53-AC55-C809-DCAA14C5FF15}"/>
                    </a:ext>
                  </a:extLst>
                </p14:cNvPr>
                <p14:cNvContentPartPr/>
                <p14:nvPr/>
              </p14:nvContentPartPr>
              <p14:xfrm>
                <a:off x="1808239" y="2471632"/>
                <a:ext cx="68400" cy="78480"/>
              </p14:xfrm>
            </p:contentPart>
          </mc:Choice>
          <mc:Fallback xmlns="">
            <p:pic>
              <p:nvPicPr>
                <p:cNvPr id="7" name="Ink 6">
                  <a:extLst>
                    <a:ext uri="{FF2B5EF4-FFF2-40B4-BE49-F238E27FC236}">
                      <a16:creationId xmlns:a16="http://schemas.microsoft.com/office/drawing/2014/main" id="{89E04ED9-FD53-AC55-C809-DCAA14C5FF15}"/>
                    </a:ext>
                  </a:extLst>
                </p:cNvPr>
                <p:cNvPicPr/>
                <p:nvPr/>
              </p:nvPicPr>
              <p:blipFill>
                <a:blip r:embed="rId12"/>
                <a:stretch>
                  <a:fillRect/>
                </a:stretch>
              </p:blipFill>
              <p:spPr>
                <a:xfrm>
                  <a:off x="1799599" y="2462632"/>
                  <a:ext cx="86040" cy="96120"/>
                </a:xfrm>
                <a:prstGeom prst="rect">
                  <a:avLst/>
                </a:prstGeom>
              </p:spPr>
            </p:pic>
          </mc:Fallback>
        </mc:AlternateContent>
      </p:grpSp>
      <p:grpSp>
        <p:nvGrpSpPr>
          <p:cNvPr id="13" name="Group 12">
            <a:extLst>
              <a:ext uri="{FF2B5EF4-FFF2-40B4-BE49-F238E27FC236}">
                <a16:creationId xmlns:a16="http://schemas.microsoft.com/office/drawing/2014/main" id="{5276449A-E7A9-7EDD-F161-81CC14F844AF}"/>
              </a:ext>
            </a:extLst>
          </p:cNvPr>
          <p:cNvGrpSpPr/>
          <p:nvPr/>
        </p:nvGrpSpPr>
        <p:grpSpPr>
          <a:xfrm>
            <a:off x="4069039" y="2459392"/>
            <a:ext cx="141480" cy="48600"/>
            <a:chOff x="4069039" y="2459392"/>
            <a:chExt cx="141480" cy="48600"/>
          </a:xfrm>
        </p:grpSpPr>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C1EFF43F-3574-6E7D-3382-C8B29638CB10}"/>
                    </a:ext>
                  </a:extLst>
                </p14:cNvPr>
                <p14:cNvContentPartPr/>
                <p14:nvPr/>
              </p14:nvContentPartPr>
              <p14:xfrm>
                <a:off x="4166599" y="2485672"/>
                <a:ext cx="360" cy="360"/>
              </p14:xfrm>
            </p:contentPart>
          </mc:Choice>
          <mc:Fallback xmlns="">
            <p:pic>
              <p:nvPicPr>
                <p:cNvPr id="9" name="Ink 8">
                  <a:extLst>
                    <a:ext uri="{FF2B5EF4-FFF2-40B4-BE49-F238E27FC236}">
                      <a16:creationId xmlns:a16="http://schemas.microsoft.com/office/drawing/2014/main" id="{C1EFF43F-3574-6E7D-3382-C8B29638CB10}"/>
                    </a:ext>
                  </a:extLst>
                </p:cNvPr>
                <p:cNvPicPr/>
                <p:nvPr/>
              </p:nvPicPr>
              <p:blipFill>
                <a:blip r:embed="rId14"/>
                <a:stretch>
                  <a:fillRect/>
                </a:stretch>
              </p:blipFill>
              <p:spPr>
                <a:xfrm>
                  <a:off x="4157959" y="247703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4C388A3D-D478-6D35-4051-BA5BFEF0380E}"/>
                    </a:ext>
                  </a:extLst>
                </p14:cNvPr>
                <p14:cNvContentPartPr/>
                <p14:nvPr/>
              </p14:nvContentPartPr>
              <p14:xfrm>
                <a:off x="4155079" y="2467672"/>
                <a:ext cx="7920" cy="1800"/>
              </p14:xfrm>
            </p:contentPart>
          </mc:Choice>
          <mc:Fallback xmlns="">
            <p:pic>
              <p:nvPicPr>
                <p:cNvPr id="10" name="Ink 9">
                  <a:extLst>
                    <a:ext uri="{FF2B5EF4-FFF2-40B4-BE49-F238E27FC236}">
                      <a16:creationId xmlns:a16="http://schemas.microsoft.com/office/drawing/2014/main" id="{4C388A3D-D478-6D35-4051-BA5BFEF0380E}"/>
                    </a:ext>
                  </a:extLst>
                </p:cNvPr>
                <p:cNvPicPr/>
                <p:nvPr/>
              </p:nvPicPr>
              <p:blipFill>
                <a:blip r:embed="rId16"/>
                <a:stretch>
                  <a:fillRect/>
                </a:stretch>
              </p:blipFill>
              <p:spPr>
                <a:xfrm>
                  <a:off x="4146439" y="2458672"/>
                  <a:ext cx="25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2E71FAC9-CB39-5A13-0C01-6B7059A2F7AC}"/>
                    </a:ext>
                  </a:extLst>
                </p14:cNvPr>
                <p14:cNvContentPartPr/>
                <p14:nvPr/>
              </p14:nvContentPartPr>
              <p14:xfrm>
                <a:off x="4202599" y="2500072"/>
                <a:ext cx="7920" cy="1440"/>
              </p14:xfrm>
            </p:contentPart>
          </mc:Choice>
          <mc:Fallback xmlns="">
            <p:pic>
              <p:nvPicPr>
                <p:cNvPr id="11" name="Ink 10">
                  <a:extLst>
                    <a:ext uri="{FF2B5EF4-FFF2-40B4-BE49-F238E27FC236}">
                      <a16:creationId xmlns:a16="http://schemas.microsoft.com/office/drawing/2014/main" id="{2E71FAC9-CB39-5A13-0C01-6B7059A2F7AC}"/>
                    </a:ext>
                  </a:extLst>
                </p:cNvPr>
                <p:cNvPicPr/>
                <p:nvPr/>
              </p:nvPicPr>
              <p:blipFill>
                <a:blip r:embed="rId16"/>
                <a:stretch>
                  <a:fillRect/>
                </a:stretch>
              </p:blipFill>
              <p:spPr>
                <a:xfrm>
                  <a:off x="4193959" y="2491432"/>
                  <a:ext cx="25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C1091276-C0E9-3230-5C26-FD20021B71A7}"/>
                    </a:ext>
                  </a:extLst>
                </p14:cNvPr>
                <p14:cNvContentPartPr/>
                <p14:nvPr/>
              </p14:nvContentPartPr>
              <p14:xfrm>
                <a:off x="4069039" y="2459392"/>
                <a:ext cx="96120" cy="48600"/>
              </p14:xfrm>
            </p:contentPart>
          </mc:Choice>
          <mc:Fallback xmlns="">
            <p:pic>
              <p:nvPicPr>
                <p:cNvPr id="12" name="Ink 11">
                  <a:extLst>
                    <a:ext uri="{FF2B5EF4-FFF2-40B4-BE49-F238E27FC236}">
                      <a16:creationId xmlns:a16="http://schemas.microsoft.com/office/drawing/2014/main" id="{C1091276-C0E9-3230-5C26-FD20021B71A7}"/>
                    </a:ext>
                  </a:extLst>
                </p:cNvPr>
                <p:cNvPicPr/>
                <p:nvPr/>
              </p:nvPicPr>
              <p:blipFill>
                <a:blip r:embed="rId19"/>
                <a:stretch>
                  <a:fillRect/>
                </a:stretch>
              </p:blipFill>
              <p:spPr>
                <a:xfrm>
                  <a:off x="4060039" y="2450392"/>
                  <a:ext cx="113760" cy="66240"/>
                </a:xfrm>
                <a:prstGeom prst="rect">
                  <a:avLst/>
                </a:prstGeom>
              </p:spPr>
            </p:pic>
          </mc:Fallback>
        </mc:AlternateContent>
      </p:grpSp>
      <p:grpSp>
        <p:nvGrpSpPr>
          <p:cNvPr id="16" name="Group 15">
            <a:extLst>
              <a:ext uri="{FF2B5EF4-FFF2-40B4-BE49-F238E27FC236}">
                <a16:creationId xmlns:a16="http://schemas.microsoft.com/office/drawing/2014/main" id="{9F980058-7977-74DA-9E5A-AE6AB309A7C8}"/>
              </a:ext>
            </a:extLst>
          </p:cNvPr>
          <p:cNvGrpSpPr/>
          <p:nvPr/>
        </p:nvGrpSpPr>
        <p:grpSpPr>
          <a:xfrm>
            <a:off x="4032319" y="5007472"/>
            <a:ext cx="57240" cy="61200"/>
            <a:chOff x="4032319" y="5007472"/>
            <a:chExt cx="57240" cy="6120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FD7B4148-53FC-5190-1456-4C416F0B2A88}"/>
                    </a:ext>
                  </a:extLst>
                </p14:cNvPr>
                <p14:cNvContentPartPr/>
                <p14:nvPr/>
              </p14:nvContentPartPr>
              <p14:xfrm>
                <a:off x="4040599" y="5007472"/>
                <a:ext cx="48960" cy="61200"/>
              </p14:xfrm>
            </p:contentPart>
          </mc:Choice>
          <mc:Fallback xmlns="">
            <p:pic>
              <p:nvPicPr>
                <p:cNvPr id="14" name="Ink 13">
                  <a:extLst>
                    <a:ext uri="{FF2B5EF4-FFF2-40B4-BE49-F238E27FC236}">
                      <a16:creationId xmlns:a16="http://schemas.microsoft.com/office/drawing/2014/main" id="{FD7B4148-53FC-5190-1456-4C416F0B2A88}"/>
                    </a:ext>
                  </a:extLst>
                </p:cNvPr>
                <p:cNvPicPr/>
                <p:nvPr/>
              </p:nvPicPr>
              <p:blipFill>
                <a:blip r:embed="rId21"/>
                <a:stretch>
                  <a:fillRect/>
                </a:stretch>
              </p:blipFill>
              <p:spPr>
                <a:xfrm>
                  <a:off x="4031959" y="4998472"/>
                  <a:ext cx="66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6A3BA5E2-701A-A26B-182B-FBFBD7C7E320}"/>
                    </a:ext>
                  </a:extLst>
                </p14:cNvPr>
                <p14:cNvContentPartPr/>
                <p14:nvPr/>
              </p14:nvContentPartPr>
              <p14:xfrm>
                <a:off x="4032319" y="5012152"/>
                <a:ext cx="19800" cy="27000"/>
              </p14:xfrm>
            </p:contentPart>
          </mc:Choice>
          <mc:Fallback xmlns="">
            <p:pic>
              <p:nvPicPr>
                <p:cNvPr id="15" name="Ink 14">
                  <a:extLst>
                    <a:ext uri="{FF2B5EF4-FFF2-40B4-BE49-F238E27FC236}">
                      <a16:creationId xmlns:a16="http://schemas.microsoft.com/office/drawing/2014/main" id="{6A3BA5E2-701A-A26B-182B-FBFBD7C7E320}"/>
                    </a:ext>
                  </a:extLst>
                </p:cNvPr>
                <p:cNvPicPr/>
                <p:nvPr/>
              </p:nvPicPr>
              <p:blipFill>
                <a:blip r:embed="rId23"/>
                <a:stretch>
                  <a:fillRect/>
                </a:stretch>
              </p:blipFill>
              <p:spPr>
                <a:xfrm>
                  <a:off x="4023679" y="5003512"/>
                  <a:ext cx="37440" cy="44640"/>
                </a:xfrm>
                <a:prstGeom prst="rect">
                  <a:avLst/>
                </a:prstGeom>
              </p:spPr>
            </p:pic>
          </mc:Fallback>
        </mc:AlternateContent>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solidFill>
            <a:schemeClr val="accent2">
              <a:alpha val="36862"/>
            </a:schemeClr>
          </a:solidFill>
        </p:spPr>
        <p:txBody>
          <a:bodyPr/>
          <a:lstStyle/>
          <a:p>
            <a:pPr eaLnBrk="1" hangingPunct="1"/>
            <a:r>
              <a:rPr lang="en-US">
                <a:solidFill>
                  <a:schemeClr val="hlink"/>
                </a:solidFill>
              </a:rPr>
              <a:t>Solve This!</a:t>
            </a:r>
          </a:p>
        </p:txBody>
      </p:sp>
      <p:sp>
        <p:nvSpPr>
          <p:cNvPr id="203778" name="Rectangle 3"/>
          <p:cNvSpPr>
            <a:spLocks noGrp="1" noChangeArrowheads="1"/>
          </p:cNvSpPr>
          <p:nvPr>
            <p:ph type="body" sz="half" idx="1"/>
          </p:nvPr>
        </p:nvSpPr>
        <p:spPr>
          <a:xfrm>
            <a:off x="304800" y="1981200"/>
            <a:ext cx="4673600" cy="4114800"/>
          </a:xfrm>
          <a:solidFill>
            <a:schemeClr val="accent2">
              <a:alpha val="30196"/>
            </a:schemeClr>
          </a:solidFill>
        </p:spPr>
        <p:txBody>
          <a:bodyPr/>
          <a:lstStyle/>
          <a:p>
            <a:pPr eaLnBrk="1" hangingPunct="1">
              <a:buFontTx/>
              <a:buNone/>
            </a:pPr>
            <a:r>
              <a:rPr lang="en-US" sz="3200">
                <a:solidFill>
                  <a:schemeClr val="bg1"/>
                </a:solidFill>
              </a:rPr>
              <a:t>A student collects some hydrogen gas over water at 20 degrees C and 768 torr.  What is the pressure of the H</a:t>
            </a:r>
            <a:r>
              <a:rPr lang="en-US" sz="3200" baseline="-25000">
                <a:solidFill>
                  <a:schemeClr val="bg1"/>
                </a:solidFill>
              </a:rPr>
              <a:t>2</a:t>
            </a:r>
            <a:r>
              <a:rPr lang="en-US" sz="3200">
                <a:solidFill>
                  <a:schemeClr val="bg1"/>
                </a:solidFill>
              </a:rPr>
              <a:t> gas?</a:t>
            </a:r>
          </a:p>
        </p:txBody>
      </p:sp>
      <p:pic>
        <p:nvPicPr>
          <p:cNvPr id="203779" name="Picture 4" descr="VP_Table"/>
          <p:cNvPicPr>
            <a:picLocks noGrp="1" noChangeAspect="1" noChangeArrowheads="1"/>
          </p:cNvPicPr>
          <p:nvPr>
            <p:ph sz="half" idx="2"/>
          </p:nvPr>
        </p:nvPicPr>
        <p:blipFill>
          <a:blip r:embed="rId2"/>
          <a:srcRect/>
          <a:stretch>
            <a:fillRect/>
          </a:stretch>
        </p:blipFill>
        <p:spPr>
          <a:xfrm>
            <a:off x="5181600" y="2057400"/>
            <a:ext cx="7010400" cy="3881438"/>
          </a:xfrm>
        </p:spPr>
      </p:pic>
      <p:sp>
        <p:nvSpPr>
          <p:cNvPr id="203781" name="Text Box 5"/>
          <p:cNvSpPr txBox="1">
            <a:spLocks noChangeArrowheads="1"/>
          </p:cNvSpPr>
          <p:nvPr/>
        </p:nvSpPr>
        <p:spPr bwMode="auto">
          <a:xfrm>
            <a:off x="1016000" y="6172200"/>
            <a:ext cx="10464800" cy="527050"/>
          </a:xfrm>
          <a:prstGeom prst="rect">
            <a:avLst/>
          </a:prstGeom>
          <a:noFill/>
          <a:ln w="38100" algn="ctr">
            <a:noFill/>
            <a:miter lim="800000"/>
            <a:headEnd/>
            <a:tailEnd/>
          </a:ln>
        </p:spPr>
        <p:txBody>
          <a:bodyPr lIns="90487" tIns="44450" rIns="90487" bIns="44450">
            <a:spAutoFit/>
          </a:bodyPr>
          <a:lstStyle/>
          <a:p>
            <a:pPr algn="ctr" eaLnBrk="0" hangingPunct="0">
              <a:lnSpc>
                <a:spcPct val="90000"/>
              </a:lnSpc>
              <a:spcBef>
                <a:spcPct val="50000"/>
              </a:spcBef>
            </a:pPr>
            <a:r>
              <a:rPr lang="en-US" sz="3200" b="1">
                <a:solidFill>
                  <a:srgbClr val="FAFD00"/>
                </a:solidFill>
                <a:latin typeface="Comic Sans MS" pitchFamily="66" charset="0"/>
              </a:rPr>
              <a:t>768 torr – 17.5 torr = 750.5 torr</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78897FD-7461-D085-0684-2E04A60F2BAA}"/>
                  </a:ext>
                </a:extLst>
              </p14:cNvPr>
              <p14:cNvContentPartPr/>
              <p14:nvPr/>
            </p14:nvContentPartPr>
            <p14:xfrm>
              <a:off x="3705079" y="3797872"/>
              <a:ext cx="4680" cy="3960"/>
            </p14:xfrm>
          </p:contentPart>
        </mc:Choice>
        <mc:Fallback xmlns="">
          <p:pic>
            <p:nvPicPr>
              <p:cNvPr id="2" name="Ink 1">
                <a:extLst>
                  <a:ext uri="{FF2B5EF4-FFF2-40B4-BE49-F238E27FC236}">
                    <a16:creationId xmlns:a16="http://schemas.microsoft.com/office/drawing/2014/main" id="{678897FD-7461-D085-0684-2E04A60F2BAA}"/>
                  </a:ext>
                </a:extLst>
              </p:cNvPr>
              <p:cNvPicPr/>
              <p:nvPr/>
            </p:nvPicPr>
            <p:blipFill>
              <a:blip r:embed="rId4"/>
              <a:stretch>
                <a:fillRect/>
              </a:stretch>
            </p:blipFill>
            <p:spPr>
              <a:xfrm>
                <a:off x="3696079" y="3788872"/>
                <a:ext cx="22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4549802-29A3-3391-48B9-6D58ABC49E07}"/>
                  </a:ext>
                </a:extLst>
              </p14:cNvPr>
              <p14:cNvContentPartPr/>
              <p14:nvPr/>
            </p14:nvContentPartPr>
            <p14:xfrm>
              <a:off x="2037199" y="3289192"/>
              <a:ext cx="87840" cy="38520"/>
            </p14:xfrm>
          </p:contentPart>
        </mc:Choice>
        <mc:Fallback xmlns="">
          <p:pic>
            <p:nvPicPr>
              <p:cNvPr id="3" name="Ink 2">
                <a:extLst>
                  <a:ext uri="{FF2B5EF4-FFF2-40B4-BE49-F238E27FC236}">
                    <a16:creationId xmlns:a16="http://schemas.microsoft.com/office/drawing/2014/main" id="{D4549802-29A3-3391-48B9-6D58ABC49E07}"/>
                  </a:ext>
                </a:extLst>
              </p:cNvPr>
              <p:cNvPicPr/>
              <p:nvPr/>
            </p:nvPicPr>
            <p:blipFill>
              <a:blip r:embed="rId6"/>
              <a:stretch>
                <a:fillRect/>
              </a:stretch>
            </p:blipFill>
            <p:spPr>
              <a:xfrm>
                <a:off x="2028199" y="3280552"/>
                <a:ext cx="105480" cy="56160"/>
              </a:xfrm>
              <a:prstGeom prst="rect">
                <a:avLst/>
              </a:prstGeom>
            </p:spPr>
          </p:pic>
        </mc:Fallback>
      </mc:AlternateContent>
      <p:grpSp>
        <p:nvGrpSpPr>
          <p:cNvPr id="6" name="Group 5">
            <a:extLst>
              <a:ext uri="{FF2B5EF4-FFF2-40B4-BE49-F238E27FC236}">
                <a16:creationId xmlns:a16="http://schemas.microsoft.com/office/drawing/2014/main" id="{970AE2F2-DC41-D2C7-7187-2A7898EE260A}"/>
              </a:ext>
            </a:extLst>
          </p:cNvPr>
          <p:cNvGrpSpPr/>
          <p:nvPr/>
        </p:nvGrpSpPr>
        <p:grpSpPr>
          <a:xfrm>
            <a:off x="6947239" y="4737832"/>
            <a:ext cx="55800" cy="90720"/>
            <a:chOff x="6947239" y="4737832"/>
            <a:chExt cx="55800" cy="90720"/>
          </a:xfrm>
        </p:grpSpPr>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874A4C1-8C36-546E-3592-2E7515D6CD0E}"/>
                    </a:ext>
                  </a:extLst>
                </p14:cNvPr>
                <p14:cNvContentPartPr/>
                <p14:nvPr/>
              </p14:nvContentPartPr>
              <p14:xfrm>
                <a:off x="6947239" y="4737832"/>
                <a:ext cx="47880" cy="17280"/>
              </p14:xfrm>
            </p:contentPart>
          </mc:Choice>
          <mc:Fallback xmlns="">
            <p:pic>
              <p:nvPicPr>
                <p:cNvPr id="4" name="Ink 3">
                  <a:extLst>
                    <a:ext uri="{FF2B5EF4-FFF2-40B4-BE49-F238E27FC236}">
                      <a16:creationId xmlns:a16="http://schemas.microsoft.com/office/drawing/2014/main" id="{7874A4C1-8C36-546E-3592-2E7515D6CD0E}"/>
                    </a:ext>
                  </a:extLst>
                </p:cNvPr>
                <p:cNvPicPr/>
                <p:nvPr/>
              </p:nvPicPr>
              <p:blipFill>
                <a:blip r:embed="rId8"/>
                <a:stretch>
                  <a:fillRect/>
                </a:stretch>
              </p:blipFill>
              <p:spPr>
                <a:xfrm>
                  <a:off x="6938599" y="4728832"/>
                  <a:ext cx="65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14F601D3-C3CC-5A37-18D6-61EABF8CF690}"/>
                    </a:ext>
                  </a:extLst>
                </p14:cNvPr>
                <p14:cNvContentPartPr/>
                <p14:nvPr/>
              </p14:nvContentPartPr>
              <p14:xfrm>
                <a:off x="6973519" y="4774192"/>
                <a:ext cx="29520" cy="54360"/>
              </p14:xfrm>
            </p:contentPart>
          </mc:Choice>
          <mc:Fallback xmlns="">
            <p:pic>
              <p:nvPicPr>
                <p:cNvPr id="5" name="Ink 4">
                  <a:extLst>
                    <a:ext uri="{FF2B5EF4-FFF2-40B4-BE49-F238E27FC236}">
                      <a16:creationId xmlns:a16="http://schemas.microsoft.com/office/drawing/2014/main" id="{14F601D3-C3CC-5A37-18D6-61EABF8CF690}"/>
                    </a:ext>
                  </a:extLst>
                </p:cNvPr>
                <p:cNvPicPr/>
                <p:nvPr/>
              </p:nvPicPr>
              <p:blipFill>
                <a:blip r:embed="rId10"/>
                <a:stretch>
                  <a:fillRect/>
                </a:stretch>
              </p:blipFill>
              <p:spPr>
                <a:xfrm>
                  <a:off x="6964519" y="4765192"/>
                  <a:ext cx="47160" cy="72000"/>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3781"/>
                                        </p:tgtEl>
                                        <p:attrNameLst>
                                          <p:attrName>style.visibility</p:attrName>
                                        </p:attrNameLst>
                                      </p:cBhvr>
                                      <p:to>
                                        <p:strVal val="visible"/>
                                      </p:to>
                                    </p:set>
                                    <p:animEffect transition="in" filter="fade">
                                      <p:cBhvr>
                                        <p:cTn id="7" dur="770" decel="100000"/>
                                        <p:tgtEl>
                                          <p:spTgt spid="203781"/>
                                        </p:tgtEl>
                                      </p:cBhvr>
                                    </p:animEffect>
                                    <p:animScale>
                                      <p:cBhvr>
                                        <p:cTn id="8" dur="770" decel="100000"/>
                                        <p:tgtEl>
                                          <p:spTgt spid="203781"/>
                                        </p:tgtEl>
                                      </p:cBhvr>
                                      <p:from x="10000" y="10000"/>
                                      <p:to x="200000" y="450000"/>
                                    </p:animScale>
                                    <p:animScale>
                                      <p:cBhvr>
                                        <p:cTn id="9" dur="1230" accel="100000" fill="hold">
                                          <p:stCondLst>
                                            <p:cond delay="770"/>
                                          </p:stCondLst>
                                        </p:cTn>
                                        <p:tgtEl>
                                          <p:spTgt spid="203781"/>
                                        </p:tgtEl>
                                      </p:cBhvr>
                                      <p:from x="200000" y="450000"/>
                                      <p:to x="100000" y="100000"/>
                                    </p:animScale>
                                    <p:set>
                                      <p:cBhvr>
                                        <p:cTn id="10" dur="770" fill="hold"/>
                                        <p:tgtEl>
                                          <p:spTgt spid="203781"/>
                                        </p:tgtEl>
                                        <p:attrNameLst>
                                          <p:attrName>ppt_x</p:attrName>
                                        </p:attrNameLst>
                                      </p:cBhvr>
                                      <p:to>
                                        <p:strVal val="(0.5)"/>
                                      </p:to>
                                    </p:set>
                                    <p:anim from="(0.5)" to="(#ppt_x)" calcmode="lin" valueType="num">
                                      <p:cBhvr>
                                        <p:cTn id="11" dur="1230" accel="100000" fill="hold">
                                          <p:stCondLst>
                                            <p:cond delay="770"/>
                                          </p:stCondLst>
                                        </p:cTn>
                                        <p:tgtEl>
                                          <p:spTgt spid="203781"/>
                                        </p:tgtEl>
                                        <p:attrNameLst>
                                          <p:attrName>ppt_x</p:attrName>
                                        </p:attrNameLst>
                                      </p:cBhvr>
                                    </p:anim>
                                    <p:set>
                                      <p:cBhvr>
                                        <p:cTn id="12" dur="770" fill="hold"/>
                                        <p:tgtEl>
                                          <p:spTgt spid="203781"/>
                                        </p:tgtEl>
                                        <p:attrNameLst>
                                          <p:attrName>ppt_y</p:attrName>
                                        </p:attrNameLst>
                                      </p:cBhvr>
                                      <p:to>
                                        <p:strVal val="(#ppt_y+0.4)"/>
                                      </p:to>
                                    </p:set>
                                    <p:anim from="(#ppt_y+0.4)" to="(#ppt_y)" calcmode="lin" valueType="num">
                                      <p:cBhvr>
                                        <p:cTn id="13" dur="1230" accel="100000" fill="hold">
                                          <p:stCondLst>
                                            <p:cond delay="770"/>
                                          </p:stCondLst>
                                        </p:cTn>
                                        <p:tgtEl>
                                          <p:spTgt spid="20378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ChangeArrowheads="1"/>
          </p:cNvSpPr>
          <p:nvPr/>
        </p:nvSpPr>
        <p:spPr bwMode="auto">
          <a:xfrm>
            <a:off x="2209800" y="1905000"/>
            <a:ext cx="7772400" cy="3352800"/>
          </a:xfrm>
          <a:prstGeom prst="rect">
            <a:avLst/>
          </a:prstGeom>
          <a:noFill/>
          <a:ln w="9525">
            <a:noFill/>
            <a:miter lim="800000"/>
            <a:headEnd/>
            <a:tailEnd/>
          </a:ln>
        </p:spPr>
        <p:txBody>
          <a:bodyPr lIns="92075" tIns="46038" rIns="92075" bIns="46038"/>
          <a:lstStyle/>
          <a:p>
            <a:pPr marL="342900" indent="-342900">
              <a:spcBef>
                <a:spcPct val="20000"/>
              </a:spcBef>
              <a:buClr>
                <a:srgbClr val="3333FF"/>
              </a:buClr>
              <a:buFont typeface="Wingdings" pitchFamily="2" charset="2"/>
              <a:buChar char="v"/>
            </a:pPr>
            <a:r>
              <a:rPr lang="en-US" sz="3200" b="1" i="1">
                <a:solidFill>
                  <a:srgbClr val="FF0000"/>
                </a:solidFill>
                <a:latin typeface="Times New Roman" pitchFamily="18" charset="0"/>
                <a:ea typeface="MS PGothic" pitchFamily="34" charset="-128"/>
              </a:rPr>
              <a:t>Water evaporates!</a:t>
            </a:r>
          </a:p>
          <a:p>
            <a:pPr marL="342900" indent="-342900">
              <a:spcBef>
                <a:spcPct val="20000"/>
              </a:spcBef>
              <a:buClr>
                <a:srgbClr val="3333FF"/>
              </a:buClr>
              <a:buFont typeface="Wingdings" pitchFamily="2" charset="2"/>
              <a:buChar char="v"/>
            </a:pPr>
            <a:endParaRPr lang="en-US" sz="1000" b="1" i="1">
              <a:solidFill>
                <a:srgbClr val="FF0000"/>
              </a:solidFill>
              <a:latin typeface="Times New Roman" pitchFamily="18" charset="0"/>
              <a:ea typeface="MS PGothic" pitchFamily="34" charset="-128"/>
            </a:endParaRPr>
          </a:p>
          <a:p>
            <a:pPr marL="342900" indent="-342900">
              <a:spcBef>
                <a:spcPct val="20000"/>
              </a:spcBef>
              <a:buClr>
                <a:srgbClr val="3333FF"/>
              </a:buClr>
              <a:buFont typeface="Wingdings" pitchFamily="2" charset="2"/>
              <a:buChar char="v"/>
            </a:pPr>
            <a:r>
              <a:rPr lang="en-US" sz="2800">
                <a:latin typeface="Times New Roman" pitchFamily="18" charset="0"/>
                <a:ea typeface="MS PGothic" pitchFamily="34" charset="-128"/>
              </a:rPr>
              <a:t>When that water evaporates, the </a:t>
            </a:r>
            <a:r>
              <a:rPr lang="en-US" sz="2800" b="1">
                <a:solidFill>
                  <a:srgbClr val="0000FF"/>
                </a:solidFill>
                <a:latin typeface="Times New Roman" pitchFamily="18" charset="0"/>
                <a:ea typeface="MS PGothic" pitchFamily="34" charset="-128"/>
              </a:rPr>
              <a:t>vapor has a pressure</a:t>
            </a:r>
            <a:r>
              <a:rPr lang="en-US" sz="2800">
                <a:latin typeface="Times New Roman" pitchFamily="18" charset="0"/>
                <a:ea typeface="MS PGothic" pitchFamily="34" charset="-128"/>
              </a:rPr>
              <a:t>.</a:t>
            </a:r>
          </a:p>
          <a:p>
            <a:pPr marL="342900" indent="-342900">
              <a:spcBef>
                <a:spcPct val="20000"/>
              </a:spcBef>
              <a:buClr>
                <a:srgbClr val="3333FF"/>
              </a:buClr>
              <a:buFont typeface="Wingdings" pitchFamily="2" charset="2"/>
              <a:buChar char="v"/>
            </a:pPr>
            <a:endParaRPr lang="en-US" sz="1000">
              <a:latin typeface="Times New Roman" pitchFamily="18" charset="0"/>
              <a:ea typeface="MS PGothic" pitchFamily="34" charset="-128"/>
            </a:endParaRPr>
          </a:p>
          <a:p>
            <a:pPr marL="342900" indent="-342900">
              <a:spcBef>
                <a:spcPct val="20000"/>
              </a:spcBef>
              <a:buClr>
                <a:srgbClr val="3333FF"/>
              </a:buClr>
              <a:buFont typeface="Wingdings" pitchFamily="2" charset="2"/>
              <a:buChar char="v"/>
            </a:pPr>
            <a:r>
              <a:rPr lang="en-US" sz="2800">
                <a:latin typeface="Times New Roman" pitchFamily="18" charset="0"/>
                <a:ea typeface="MS PGothic" pitchFamily="34" charset="-128"/>
              </a:rPr>
              <a:t>Gases are often collected over water so the </a:t>
            </a:r>
            <a:r>
              <a:rPr lang="en-US" sz="2800" b="1">
                <a:solidFill>
                  <a:srgbClr val="0000FF"/>
                </a:solidFill>
                <a:latin typeface="Times New Roman" pitchFamily="18" charset="0"/>
                <a:ea typeface="MS PGothic" pitchFamily="34" charset="-128"/>
              </a:rPr>
              <a:t>vapor pressure of water</a:t>
            </a:r>
            <a:r>
              <a:rPr lang="en-US" sz="2800">
                <a:latin typeface="Times New Roman" pitchFamily="18" charset="0"/>
                <a:ea typeface="MS PGothic" pitchFamily="34" charset="-128"/>
              </a:rPr>
              <a:t> must be </a:t>
            </a:r>
            <a:r>
              <a:rPr lang="en-US" sz="2800" b="1" u="sng">
                <a:solidFill>
                  <a:srgbClr val="FF0000"/>
                </a:solidFill>
                <a:latin typeface="Times New Roman" pitchFamily="18" charset="0"/>
                <a:ea typeface="MS PGothic" pitchFamily="34" charset="-128"/>
              </a:rPr>
              <a:t>subtracted</a:t>
            </a:r>
            <a:r>
              <a:rPr lang="en-US" sz="2800">
                <a:latin typeface="Times New Roman" pitchFamily="18" charset="0"/>
                <a:ea typeface="MS PGothic" pitchFamily="34" charset="-128"/>
              </a:rPr>
              <a:t> </a:t>
            </a:r>
            <a:r>
              <a:rPr lang="en-US" sz="2800" b="1">
                <a:solidFill>
                  <a:srgbClr val="0000FF"/>
                </a:solidFill>
                <a:latin typeface="Times New Roman" pitchFamily="18" charset="0"/>
                <a:ea typeface="MS PGothic" pitchFamily="34" charset="-128"/>
              </a:rPr>
              <a:t>from the total pressure</a:t>
            </a:r>
            <a:r>
              <a:rPr lang="en-US" sz="2800">
                <a:latin typeface="Times New Roman" pitchFamily="18" charset="0"/>
                <a:ea typeface="MS PGothic" pitchFamily="34" charset="-128"/>
              </a:rPr>
              <a:t>.</a:t>
            </a:r>
          </a:p>
        </p:txBody>
      </p:sp>
      <p:sp>
        <p:nvSpPr>
          <p:cNvPr id="204802" name="Text Box 3"/>
          <p:cNvSpPr txBox="1">
            <a:spLocks noChangeArrowheads="1"/>
          </p:cNvSpPr>
          <p:nvPr/>
        </p:nvSpPr>
        <p:spPr bwMode="auto">
          <a:xfrm>
            <a:off x="3965575" y="762000"/>
            <a:ext cx="4260850" cy="823913"/>
          </a:xfrm>
          <a:prstGeom prst="rect">
            <a:avLst/>
          </a:prstGeom>
          <a:noFill/>
          <a:ln w="9525">
            <a:noFill/>
            <a:miter lim="800000"/>
            <a:headEnd/>
            <a:tailEnd/>
          </a:ln>
        </p:spPr>
        <p:txBody>
          <a:bodyPr wrap="none">
            <a:spAutoFit/>
          </a:bodyPr>
          <a:lstStyle/>
          <a:p>
            <a:r>
              <a:rPr lang="en-US" sz="4800" b="1" u="sng">
                <a:solidFill>
                  <a:srgbClr val="0000FF"/>
                </a:solidFill>
                <a:latin typeface="Times New Roman" pitchFamily="18" charset="0"/>
                <a:ea typeface="MS PGothic" pitchFamily="34" charset="-128"/>
              </a:rPr>
              <a:t>Vapor Pressure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ext Box 2"/>
          <p:cNvSpPr txBox="1">
            <a:spLocks noChangeArrowheads="1"/>
          </p:cNvSpPr>
          <p:nvPr/>
        </p:nvSpPr>
        <p:spPr bwMode="auto">
          <a:xfrm>
            <a:off x="3028950" y="15875"/>
            <a:ext cx="6162675" cy="579438"/>
          </a:xfrm>
          <a:prstGeom prst="rect">
            <a:avLst/>
          </a:prstGeom>
          <a:noFill/>
          <a:ln w="9525">
            <a:noFill/>
            <a:miter lim="800000"/>
            <a:headEnd/>
            <a:tailEnd/>
          </a:ln>
        </p:spPr>
        <p:txBody>
          <a:bodyPr wrap="none">
            <a:spAutoFit/>
          </a:bodyPr>
          <a:lstStyle/>
          <a:p>
            <a:pPr algn="ctr"/>
            <a:r>
              <a:rPr lang="en-US" altLang="en-US" sz="3200">
                <a:solidFill>
                  <a:srgbClr val="000000"/>
                </a:solidFill>
              </a:rPr>
              <a:t>Dalton’s Law of Partial Pressures</a:t>
            </a:r>
          </a:p>
        </p:txBody>
      </p:sp>
      <p:pic>
        <p:nvPicPr>
          <p:cNvPr id="206850" name="Picture 3" descr="C:\Chang Powerpoint\Figures\cng7ch05\cha56011_0514.jpeg"/>
          <p:cNvPicPr>
            <a:picLocks noChangeAspect="1" noChangeArrowheads="1"/>
          </p:cNvPicPr>
          <p:nvPr/>
        </p:nvPicPr>
        <p:blipFill>
          <a:blip r:embed="rId2"/>
          <a:srcRect t="6172" b="6172"/>
          <a:stretch>
            <a:fillRect/>
          </a:stretch>
        </p:blipFill>
        <p:spPr bwMode="auto">
          <a:xfrm>
            <a:off x="1524000" y="1265238"/>
            <a:ext cx="9144000" cy="4327525"/>
          </a:xfrm>
          <a:prstGeom prst="rect">
            <a:avLst/>
          </a:prstGeom>
          <a:noFill/>
          <a:ln w="9525">
            <a:noFill/>
            <a:miter lim="800000"/>
            <a:headEnd/>
            <a:tailEnd/>
          </a:ln>
        </p:spPr>
      </p:pic>
      <p:sp>
        <p:nvSpPr>
          <p:cNvPr id="26628" name="Text Box 4"/>
          <p:cNvSpPr txBox="1">
            <a:spLocks noChangeArrowheads="1"/>
          </p:cNvSpPr>
          <p:nvPr/>
        </p:nvSpPr>
        <p:spPr bwMode="auto">
          <a:xfrm>
            <a:off x="7010400" y="1600200"/>
            <a:ext cx="1752600" cy="1311275"/>
          </a:xfrm>
          <a:prstGeom prst="rect">
            <a:avLst/>
          </a:prstGeom>
          <a:noFill/>
          <a:ln w="9525">
            <a:noFill/>
            <a:miter lim="800000"/>
            <a:headEnd/>
            <a:tailEnd/>
          </a:ln>
        </p:spPr>
        <p:txBody>
          <a:bodyPr>
            <a:spAutoFit/>
          </a:bodyPr>
          <a:lstStyle/>
          <a:p>
            <a:pPr algn="ctr">
              <a:spcBef>
                <a:spcPct val="50000"/>
              </a:spcBef>
            </a:pPr>
            <a:r>
              <a:rPr lang="en-US" altLang="en-US" sz="2800" i="1">
                <a:solidFill>
                  <a:srgbClr val="000000"/>
                </a:solidFill>
              </a:rPr>
              <a:t>V</a:t>
            </a:r>
            <a:r>
              <a:rPr lang="en-US" altLang="en-US" sz="2800">
                <a:solidFill>
                  <a:srgbClr val="000000"/>
                </a:solidFill>
              </a:rPr>
              <a:t> and </a:t>
            </a:r>
            <a:r>
              <a:rPr lang="en-US" altLang="en-US" sz="2800" i="1">
                <a:solidFill>
                  <a:srgbClr val="000000"/>
                </a:solidFill>
              </a:rPr>
              <a:t>T</a:t>
            </a:r>
            <a:r>
              <a:rPr lang="en-US" altLang="en-US" sz="2800">
                <a:solidFill>
                  <a:srgbClr val="000000"/>
                </a:solidFill>
              </a:rPr>
              <a:t> are </a:t>
            </a:r>
            <a:r>
              <a:rPr lang="en-US" altLang="en-US" sz="2400" b="1">
                <a:solidFill>
                  <a:srgbClr val="000000"/>
                </a:solidFill>
              </a:rPr>
              <a:t>constant</a:t>
            </a:r>
            <a:endParaRPr lang="en-US" altLang="en-US" sz="2400" i="1">
              <a:solidFill>
                <a:srgbClr val="000000"/>
              </a:solidFill>
            </a:endParaRPr>
          </a:p>
        </p:txBody>
      </p:sp>
      <p:sp>
        <p:nvSpPr>
          <p:cNvPr id="26629" name="Text Box 5"/>
          <p:cNvSpPr txBox="1">
            <a:spLocks noChangeArrowheads="1"/>
          </p:cNvSpPr>
          <p:nvPr/>
        </p:nvSpPr>
        <p:spPr bwMode="auto">
          <a:xfrm>
            <a:off x="2209800" y="5638800"/>
            <a:ext cx="555625" cy="519113"/>
          </a:xfrm>
          <a:prstGeom prst="rect">
            <a:avLst/>
          </a:prstGeom>
          <a:noFill/>
          <a:ln w="9525">
            <a:noFill/>
            <a:miter lim="800000"/>
            <a:headEnd/>
            <a:tailEnd/>
          </a:ln>
        </p:spPr>
        <p:txBody>
          <a:bodyPr wrap="none">
            <a:spAutoFit/>
          </a:bodyPr>
          <a:lstStyle/>
          <a:p>
            <a:pPr algn="ctr"/>
            <a:r>
              <a:rPr lang="en-US" altLang="en-US" sz="2800" i="1">
                <a:solidFill>
                  <a:srgbClr val="FF0000"/>
                </a:solidFill>
              </a:rPr>
              <a:t>P</a:t>
            </a:r>
            <a:r>
              <a:rPr lang="en-US" altLang="en-US" sz="2800" baseline="-25000">
                <a:solidFill>
                  <a:srgbClr val="FF0000"/>
                </a:solidFill>
              </a:rPr>
              <a:t>1</a:t>
            </a:r>
            <a:endParaRPr lang="en-US" altLang="en-US" sz="2800" i="1">
              <a:solidFill>
                <a:srgbClr val="FF0000"/>
              </a:solidFill>
            </a:endParaRPr>
          </a:p>
        </p:txBody>
      </p:sp>
      <p:sp>
        <p:nvSpPr>
          <p:cNvPr id="26630" name="Text Box 6"/>
          <p:cNvSpPr txBox="1">
            <a:spLocks noChangeArrowheads="1"/>
          </p:cNvSpPr>
          <p:nvPr/>
        </p:nvSpPr>
        <p:spPr bwMode="auto">
          <a:xfrm>
            <a:off x="5818188" y="5638800"/>
            <a:ext cx="555625" cy="519113"/>
          </a:xfrm>
          <a:prstGeom prst="rect">
            <a:avLst/>
          </a:prstGeom>
          <a:noFill/>
          <a:ln w="9525">
            <a:noFill/>
            <a:miter lim="800000"/>
            <a:headEnd/>
            <a:tailEnd/>
          </a:ln>
        </p:spPr>
        <p:txBody>
          <a:bodyPr wrap="none">
            <a:spAutoFit/>
          </a:bodyPr>
          <a:lstStyle/>
          <a:p>
            <a:pPr algn="ctr"/>
            <a:r>
              <a:rPr lang="en-US" altLang="en-US" sz="2800" i="1">
                <a:solidFill>
                  <a:srgbClr val="00CC99"/>
                </a:solidFill>
              </a:rPr>
              <a:t>P</a:t>
            </a:r>
            <a:r>
              <a:rPr lang="en-US" altLang="en-US" sz="2800" baseline="-25000">
                <a:solidFill>
                  <a:srgbClr val="00CC99"/>
                </a:solidFill>
              </a:rPr>
              <a:t>2</a:t>
            </a:r>
            <a:endParaRPr lang="en-US" altLang="en-US" sz="2800" i="1">
              <a:solidFill>
                <a:srgbClr val="00CC99"/>
              </a:solidFill>
            </a:endParaRPr>
          </a:p>
        </p:txBody>
      </p:sp>
      <p:sp>
        <p:nvSpPr>
          <p:cNvPr id="26631" name="Text Box 7"/>
          <p:cNvSpPr txBox="1">
            <a:spLocks noChangeArrowheads="1"/>
          </p:cNvSpPr>
          <p:nvPr/>
        </p:nvSpPr>
        <p:spPr bwMode="auto">
          <a:xfrm>
            <a:off x="8269288" y="5638800"/>
            <a:ext cx="2398712"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baseline="-25000">
                <a:solidFill>
                  <a:srgbClr val="000000"/>
                </a:solidFill>
              </a:rPr>
              <a:t>total</a:t>
            </a:r>
            <a:r>
              <a:rPr lang="en-US" altLang="en-US" sz="2800" i="1" baseline="-25000">
                <a:solidFill>
                  <a:srgbClr val="000000"/>
                </a:solidFill>
              </a:rPr>
              <a:t> </a:t>
            </a:r>
            <a:r>
              <a:rPr lang="en-US" altLang="en-US" sz="2800" i="1">
                <a:solidFill>
                  <a:srgbClr val="000000"/>
                </a:solidFill>
              </a:rPr>
              <a:t>= </a:t>
            </a:r>
            <a:r>
              <a:rPr lang="en-US" altLang="en-US" sz="2800" i="1">
                <a:solidFill>
                  <a:srgbClr val="FF0000"/>
                </a:solidFill>
              </a:rPr>
              <a:t>P</a:t>
            </a:r>
            <a:r>
              <a:rPr lang="en-US" altLang="en-US" sz="2800" baseline="-25000">
                <a:solidFill>
                  <a:srgbClr val="FF0000"/>
                </a:solidFill>
              </a:rPr>
              <a:t>1</a:t>
            </a:r>
            <a:r>
              <a:rPr lang="en-US" altLang="en-US" sz="2800">
                <a:solidFill>
                  <a:srgbClr val="000000"/>
                </a:solidFill>
              </a:rPr>
              <a:t> + </a:t>
            </a:r>
            <a:r>
              <a:rPr lang="en-US" altLang="en-US" sz="2800" i="1">
                <a:solidFill>
                  <a:srgbClr val="00CC99"/>
                </a:solidFill>
              </a:rPr>
              <a:t>P</a:t>
            </a:r>
            <a:r>
              <a:rPr lang="en-US" altLang="en-US" sz="2800" baseline="-25000">
                <a:solidFill>
                  <a:srgbClr val="00CC99"/>
                </a:solidFill>
              </a:rPr>
              <a:t>2</a:t>
            </a:r>
            <a:endParaRPr lang="en-US" altLang="en-US" sz="2800" i="1">
              <a:solidFill>
                <a:srgbClr val="00CC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0-#ppt_w/2"/>
                                          </p:val>
                                        </p:tav>
                                        <p:tav tm="100000">
                                          <p:val>
                                            <p:strVal val="#ppt_x"/>
                                          </p:val>
                                        </p:tav>
                                      </p:tavLst>
                                    </p:anim>
                                    <p:anim calcmode="lin" valueType="num">
                                      <p:cBhvr additive="base">
                                        <p:cTn id="8"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30"/>
                                        </p:tgtEl>
                                        <p:attrNameLst>
                                          <p:attrName>style.visibility</p:attrName>
                                        </p:attrNameLst>
                                      </p:cBhvr>
                                      <p:to>
                                        <p:strVal val="visible"/>
                                      </p:to>
                                    </p:set>
                                    <p:anim calcmode="lin" valueType="num">
                                      <p:cBhvr additive="base">
                                        <p:cTn id="13" dur="500" fill="hold"/>
                                        <p:tgtEl>
                                          <p:spTgt spid="26630"/>
                                        </p:tgtEl>
                                        <p:attrNameLst>
                                          <p:attrName>ppt_x</p:attrName>
                                        </p:attrNameLst>
                                      </p:cBhvr>
                                      <p:tavLst>
                                        <p:tav tm="0">
                                          <p:val>
                                            <p:strVal val="1+#ppt_w/2"/>
                                          </p:val>
                                        </p:tav>
                                        <p:tav tm="100000">
                                          <p:val>
                                            <p:strVal val="#ppt_x"/>
                                          </p:val>
                                        </p:tav>
                                      </p:tavLst>
                                    </p:anim>
                                    <p:anim calcmode="lin" valueType="num">
                                      <p:cBhvr additive="base">
                                        <p:cTn id="14" dur="500" fill="hold"/>
                                        <p:tgtEl>
                                          <p:spTgt spid="266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p:cTn id="19" dur="500" fill="hold"/>
                                        <p:tgtEl>
                                          <p:spTgt spid="26628"/>
                                        </p:tgtEl>
                                        <p:attrNameLst>
                                          <p:attrName>ppt_w</p:attrName>
                                        </p:attrNameLst>
                                      </p:cBhvr>
                                      <p:tavLst>
                                        <p:tav tm="0">
                                          <p:val>
                                            <p:fltVal val="0"/>
                                          </p:val>
                                        </p:tav>
                                        <p:tav tm="100000">
                                          <p:val>
                                            <p:strVal val="#ppt_w"/>
                                          </p:val>
                                        </p:tav>
                                      </p:tavLst>
                                    </p:anim>
                                    <p:anim calcmode="lin" valueType="num">
                                      <p:cBhvr>
                                        <p:cTn id="20"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31"/>
                                        </p:tgtEl>
                                        <p:attrNameLst>
                                          <p:attrName>style.visibility</p:attrName>
                                        </p:attrNameLst>
                                      </p:cBhvr>
                                      <p:to>
                                        <p:strVal val="visible"/>
                                      </p:to>
                                    </p:set>
                                    <p:anim calcmode="lin" valueType="num">
                                      <p:cBhvr additive="base">
                                        <p:cTn id="25" dur="500" fill="hold"/>
                                        <p:tgtEl>
                                          <p:spTgt spid="26631"/>
                                        </p:tgtEl>
                                        <p:attrNameLst>
                                          <p:attrName>ppt_x</p:attrName>
                                        </p:attrNameLst>
                                      </p:cBhvr>
                                      <p:tavLst>
                                        <p:tav tm="0">
                                          <p:val>
                                            <p:strVal val="1+#ppt_w/2"/>
                                          </p:val>
                                        </p:tav>
                                        <p:tav tm="100000">
                                          <p:val>
                                            <p:strVal val="#ppt_x"/>
                                          </p:val>
                                        </p:tav>
                                      </p:tavLst>
                                    </p:anim>
                                    <p:anim calcmode="lin" valueType="num">
                                      <p:cBhvr additive="base">
                                        <p:cTn id="26" dur="500" fill="hold"/>
                                        <p:tgtEl>
                                          <p:spTgt spid="26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29" grpId="0" autoUpdateAnimBg="0"/>
      <p:bldP spid="26630" grpId="0" autoUpdateAnimBg="0"/>
      <p:bldP spid="2663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ext Box 3"/>
          <p:cNvSpPr txBox="1">
            <a:spLocks noChangeArrowheads="1"/>
          </p:cNvSpPr>
          <p:nvPr/>
        </p:nvSpPr>
        <p:spPr bwMode="auto">
          <a:xfrm>
            <a:off x="1752600" y="228600"/>
            <a:ext cx="8763000" cy="830263"/>
          </a:xfrm>
          <a:prstGeom prst="rect">
            <a:avLst/>
          </a:prstGeom>
          <a:noFill/>
          <a:ln w="9525">
            <a:noFill/>
            <a:miter lim="800000"/>
            <a:headEnd/>
            <a:tailEnd/>
          </a:ln>
        </p:spPr>
        <p:txBody>
          <a:bodyPr>
            <a:spAutoFit/>
          </a:bodyPr>
          <a:lstStyle/>
          <a:p>
            <a:pPr>
              <a:spcBef>
                <a:spcPct val="50000"/>
              </a:spcBef>
            </a:pPr>
            <a:r>
              <a:rPr lang="en-US" altLang="en-US" sz="2400">
                <a:solidFill>
                  <a:srgbClr val="000000"/>
                </a:solidFill>
              </a:rPr>
              <a:t>Consider a case in which two gases, </a:t>
            </a:r>
            <a:r>
              <a:rPr lang="en-US" altLang="en-US" sz="2400">
                <a:solidFill>
                  <a:srgbClr val="FF0000"/>
                </a:solidFill>
              </a:rPr>
              <a:t>A</a:t>
            </a:r>
            <a:r>
              <a:rPr lang="en-US" altLang="en-US" sz="2400">
                <a:solidFill>
                  <a:srgbClr val="000000"/>
                </a:solidFill>
              </a:rPr>
              <a:t> and </a:t>
            </a:r>
            <a:r>
              <a:rPr lang="en-US" altLang="en-US" sz="2400">
                <a:solidFill>
                  <a:srgbClr val="00CC99"/>
                </a:solidFill>
              </a:rPr>
              <a:t>B</a:t>
            </a:r>
            <a:r>
              <a:rPr lang="en-US" altLang="en-US" sz="2400">
                <a:solidFill>
                  <a:srgbClr val="000000"/>
                </a:solidFill>
              </a:rPr>
              <a:t>, are in a container of volume V.</a:t>
            </a:r>
          </a:p>
        </p:txBody>
      </p:sp>
      <p:pic>
        <p:nvPicPr>
          <p:cNvPr id="207874" name="Picture 4" descr="C:\Chang Powerpoint\Figures\cng7ch05\cha56011_0514.jpeg"/>
          <p:cNvPicPr>
            <a:picLocks noChangeAspect="1" noChangeArrowheads="1"/>
          </p:cNvPicPr>
          <p:nvPr/>
        </p:nvPicPr>
        <p:blipFill>
          <a:blip r:embed="rId2"/>
          <a:srcRect l="78334" t="6172" b="6172"/>
          <a:stretch>
            <a:fillRect/>
          </a:stretch>
        </p:blipFill>
        <p:spPr bwMode="auto">
          <a:xfrm>
            <a:off x="9210675" y="0"/>
            <a:ext cx="1419225" cy="3100388"/>
          </a:xfrm>
          <a:prstGeom prst="rect">
            <a:avLst/>
          </a:prstGeom>
          <a:noFill/>
          <a:ln w="9525">
            <a:noFill/>
            <a:miter lim="800000"/>
            <a:headEnd/>
            <a:tailEnd/>
          </a:ln>
        </p:spPr>
      </p:pic>
      <p:grpSp>
        <p:nvGrpSpPr>
          <p:cNvPr id="27683" name="Group 35"/>
          <p:cNvGrpSpPr>
            <a:grpSpLocks/>
          </p:cNvGrpSpPr>
          <p:nvPr/>
        </p:nvGrpSpPr>
        <p:grpSpPr bwMode="auto">
          <a:xfrm>
            <a:off x="2100263" y="1371600"/>
            <a:ext cx="1889125" cy="976313"/>
            <a:chOff x="363" y="864"/>
            <a:chExt cx="1190" cy="615"/>
          </a:xfrm>
        </p:grpSpPr>
        <p:sp>
          <p:nvSpPr>
            <p:cNvPr id="207900" name="Text Box 5"/>
            <p:cNvSpPr txBox="1">
              <a:spLocks noChangeArrowheads="1"/>
            </p:cNvSpPr>
            <p:nvPr/>
          </p:nvSpPr>
          <p:spPr bwMode="auto">
            <a:xfrm>
              <a:off x="363" y="1001"/>
              <a:ext cx="621" cy="327"/>
            </a:xfrm>
            <a:prstGeom prst="rect">
              <a:avLst/>
            </a:prstGeom>
            <a:noFill/>
            <a:ln w="9525">
              <a:noFill/>
              <a:miter lim="800000"/>
              <a:headEnd/>
              <a:tailEnd/>
            </a:ln>
          </p:spPr>
          <p:txBody>
            <a:bodyPr wrap="none">
              <a:spAutoFit/>
            </a:bodyPr>
            <a:lstStyle/>
            <a:p>
              <a:pPr algn="ctr"/>
              <a:r>
                <a:rPr lang="en-US" altLang="en-US" sz="2800" i="1">
                  <a:solidFill>
                    <a:srgbClr val="FF0000"/>
                  </a:solidFill>
                </a:rPr>
                <a:t>P</a:t>
              </a:r>
              <a:r>
                <a:rPr lang="en-US" altLang="en-US" sz="2800" baseline="-25000">
                  <a:solidFill>
                    <a:srgbClr val="FF0000"/>
                  </a:solidFill>
                </a:rPr>
                <a:t>A</a:t>
              </a:r>
              <a:r>
                <a:rPr lang="en-US" altLang="en-US" sz="2800">
                  <a:solidFill>
                    <a:srgbClr val="000000"/>
                  </a:solidFill>
                </a:rPr>
                <a:t> = </a:t>
              </a:r>
              <a:endParaRPr lang="en-US" altLang="en-US" sz="2800" i="1">
                <a:solidFill>
                  <a:srgbClr val="000000"/>
                </a:solidFill>
              </a:endParaRPr>
            </a:p>
          </p:txBody>
        </p:sp>
        <p:grpSp>
          <p:nvGrpSpPr>
            <p:cNvPr id="207901" name="Group 10"/>
            <p:cNvGrpSpPr>
              <a:grpSpLocks/>
            </p:cNvGrpSpPr>
            <p:nvPr/>
          </p:nvGrpSpPr>
          <p:grpSpPr bwMode="auto">
            <a:xfrm>
              <a:off x="912" y="864"/>
              <a:ext cx="641" cy="615"/>
              <a:chOff x="1392" y="1152"/>
              <a:chExt cx="641" cy="615"/>
            </a:xfrm>
          </p:grpSpPr>
          <p:sp>
            <p:nvSpPr>
              <p:cNvPr id="207902" name="Text Box 6"/>
              <p:cNvSpPr txBox="1">
                <a:spLocks noChangeArrowheads="1"/>
              </p:cNvSpPr>
              <p:nvPr/>
            </p:nvSpPr>
            <p:spPr bwMode="auto">
              <a:xfrm>
                <a:off x="1392" y="1152"/>
                <a:ext cx="641" cy="327"/>
              </a:xfrm>
              <a:prstGeom prst="rect">
                <a:avLst/>
              </a:prstGeom>
              <a:noFill/>
              <a:ln w="9525">
                <a:noFill/>
                <a:miter lim="800000"/>
                <a:headEnd/>
                <a:tailEnd/>
              </a:ln>
            </p:spPr>
            <p:txBody>
              <a:bodyPr wrap="none">
                <a:spAutoFit/>
              </a:bodyPr>
              <a:lstStyle/>
              <a:p>
                <a:pPr algn="ctr"/>
                <a:r>
                  <a:rPr lang="en-US" altLang="en-US" sz="2800" i="1">
                    <a:solidFill>
                      <a:srgbClr val="FF0000"/>
                    </a:solidFill>
                  </a:rPr>
                  <a:t>n</a:t>
                </a:r>
                <a:r>
                  <a:rPr lang="en-US" altLang="en-US" sz="2800" i="1" baseline="-25000">
                    <a:solidFill>
                      <a:srgbClr val="FF0000"/>
                    </a:solidFill>
                  </a:rPr>
                  <a:t>A</a:t>
                </a:r>
                <a:r>
                  <a:rPr lang="en-US" altLang="en-US" sz="2800">
                    <a:solidFill>
                      <a:srgbClr val="000000"/>
                    </a:solidFill>
                  </a:rPr>
                  <a:t>RT</a:t>
                </a:r>
                <a:endParaRPr lang="en-US" altLang="en-US" sz="2800" i="1">
                  <a:solidFill>
                    <a:srgbClr val="000000"/>
                  </a:solidFill>
                </a:endParaRPr>
              </a:p>
            </p:txBody>
          </p:sp>
          <p:sp>
            <p:nvSpPr>
              <p:cNvPr id="207903" name="Line 7"/>
              <p:cNvSpPr>
                <a:spLocks noChangeShapeType="1"/>
              </p:cNvSpPr>
              <p:nvPr/>
            </p:nvSpPr>
            <p:spPr bwMode="auto">
              <a:xfrm>
                <a:off x="1448" y="1460"/>
                <a:ext cx="528" cy="0"/>
              </a:xfrm>
              <a:prstGeom prst="line">
                <a:avLst/>
              </a:prstGeom>
              <a:noFill/>
              <a:ln w="28575">
                <a:solidFill>
                  <a:schemeClr val="tx1"/>
                </a:solidFill>
                <a:round/>
                <a:headEnd/>
                <a:tailEnd/>
              </a:ln>
            </p:spPr>
            <p:txBody>
              <a:bodyPr/>
              <a:lstStyle/>
              <a:p>
                <a:endParaRPr lang="en-US"/>
              </a:p>
            </p:txBody>
          </p:sp>
          <p:sp>
            <p:nvSpPr>
              <p:cNvPr id="207904" name="Text Box 8"/>
              <p:cNvSpPr txBox="1">
                <a:spLocks noChangeArrowheads="1"/>
              </p:cNvSpPr>
              <p:nvPr/>
            </p:nvSpPr>
            <p:spPr bwMode="auto">
              <a:xfrm>
                <a:off x="1580" y="1440"/>
                <a:ext cx="265" cy="327"/>
              </a:xfrm>
              <a:prstGeom prst="rect">
                <a:avLst/>
              </a:prstGeom>
              <a:noFill/>
              <a:ln w="9525">
                <a:noFill/>
                <a:miter lim="800000"/>
                <a:headEnd/>
                <a:tailEnd/>
              </a:ln>
            </p:spPr>
            <p:txBody>
              <a:bodyPr wrap="none">
                <a:spAutoFit/>
              </a:bodyPr>
              <a:lstStyle/>
              <a:p>
                <a:pPr algn="ctr"/>
                <a:r>
                  <a:rPr lang="en-US" altLang="en-US" sz="2800" i="1">
                    <a:solidFill>
                      <a:srgbClr val="000000"/>
                    </a:solidFill>
                  </a:rPr>
                  <a:t>V</a:t>
                </a:r>
              </a:p>
            </p:txBody>
          </p:sp>
        </p:grpSp>
      </p:grpSp>
      <p:grpSp>
        <p:nvGrpSpPr>
          <p:cNvPr id="27684" name="Group 36"/>
          <p:cNvGrpSpPr>
            <a:grpSpLocks/>
          </p:cNvGrpSpPr>
          <p:nvPr/>
        </p:nvGrpSpPr>
        <p:grpSpPr bwMode="auto">
          <a:xfrm>
            <a:off x="2095500" y="2376488"/>
            <a:ext cx="1889125" cy="976312"/>
            <a:chOff x="360" y="1497"/>
            <a:chExt cx="1190" cy="615"/>
          </a:xfrm>
        </p:grpSpPr>
        <p:sp>
          <p:nvSpPr>
            <p:cNvPr id="207895" name="Text Box 11"/>
            <p:cNvSpPr txBox="1">
              <a:spLocks noChangeArrowheads="1"/>
            </p:cNvSpPr>
            <p:nvPr/>
          </p:nvSpPr>
          <p:spPr bwMode="auto">
            <a:xfrm>
              <a:off x="360" y="1634"/>
              <a:ext cx="621" cy="327"/>
            </a:xfrm>
            <a:prstGeom prst="rect">
              <a:avLst/>
            </a:prstGeom>
            <a:noFill/>
            <a:ln w="9525">
              <a:noFill/>
              <a:miter lim="800000"/>
              <a:headEnd/>
              <a:tailEnd/>
            </a:ln>
          </p:spPr>
          <p:txBody>
            <a:bodyPr wrap="none">
              <a:spAutoFit/>
            </a:bodyPr>
            <a:lstStyle/>
            <a:p>
              <a:pPr algn="ctr"/>
              <a:r>
                <a:rPr lang="en-US" altLang="en-US" sz="2800" i="1">
                  <a:solidFill>
                    <a:srgbClr val="00CC99"/>
                  </a:solidFill>
                </a:rPr>
                <a:t>P</a:t>
              </a:r>
              <a:r>
                <a:rPr lang="en-US" altLang="en-US" sz="2800" baseline="-25000">
                  <a:solidFill>
                    <a:srgbClr val="00CC99"/>
                  </a:solidFill>
                </a:rPr>
                <a:t>B</a:t>
              </a:r>
              <a:r>
                <a:rPr lang="en-US" altLang="en-US" sz="2800">
                  <a:solidFill>
                    <a:srgbClr val="000000"/>
                  </a:solidFill>
                </a:rPr>
                <a:t> = </a:t>
              </a:r>
              <a:endParaRPr lang="en-US" altLang="en-US" sz="2800" i="1">
                <a:solidFill>
                  <a:srgbClr val="000000"/>
                </a:solidFill>
              </a:endParaRPr>
            </a:p>
          </p:txBody>
        </p:sp>
        <p:grpSp>
          <p:nvGrpSpPr>
            <p:cNvPr id="207896" name="Group 12"/>
            <p:cNvGrpSpPr>
              <a:grpSpLocks/>
            </p:cNvGrpSpPr>
            <p:nvPr/>
          </p:nvGrpSpPr>
          <p:grpSpPr bwMode="auto">
            <a:xfrm>
              <a:off x="909" y="1497"/>
              <a:ext cx="641" cy="615"/>
              <a:chOff x="1392" y="1152"/>
              <a:chExt cx="641" cy="615"/>
            </a:xfrm>
          </p:grpSpPr>
          <p:sp>
            <p:nvSpPr>
              <p:cNvPr id="207897" name="Text Box 13"/>
              <p:cNvSpPr txBox="1">
                <a:spLocks noChangeArrowheads="1"/>
              </p:cNvSpPr>
              <p:nvPr/>
            </p:nvSpPr>
            <p:spPr bwMode="auto">
              <a:xfrm>
                <a:off x="1392" y="1152"/>
                <a:ext cx="641" cy="327"/>
              </a:xfrm>
              <a:prstGeom prst="rect">
                <a:avLst/>
              </a:prstGeom>
              <a:noFill/>
              <a:ln w="9525">
                <a:noFill/>
                <a:miter lim="800000"/>
                <a:headEnd/>
                <a:tailEnd/>
              </a:ln>
            </p:spPr>
            <p:txBody>
              <a:bodyPr wrap="none">
                <a:spAutoFit/>
              </a:bodyPr>
              <a:lstStyle/>
              <a:p>
                <a:pPr algn="ctr"/>
                <a:r>
                  <a:rPr lang="en-US" altLang="en-US" sz="2800" i="1">
                    <a:solidFill>
                      <a:srgbClr val="00CC99"/>
                    </a:solidFill>
                  </a:rPr>
                  <a:t>n</a:t>
                </a:r>
                <a:r>
                  <a:rPr lang="en-US" altLang="en-US" sz="2800" i="1" baseline="-25000">
                    <a:solidFill>
                      <a:srgbClr val="00CC99"/>
                    </a:solidFill>
                  </a:rPr>
                  <a:t>B</a:t>
                </a:r>
                <a:r>
                  <a:rPr lang="en-US" altLang="en-US" sz="2800">
                    <a:solidFill>
                      <a:srgbClr val="000000"/>
                    </a:solidFill>
                  </a:rPr>
                  <a:t>RT</a:t>
                </a:r>
                <a:endParaRPr lang="en-US" altLang="en-US" sz="2800" i="1">
                  <a:solidFill>
                    <a:srgbClr val="000000"/>
                  </a:solidFill>
                </a:endParaRPr>
              </a:p>
            </p:txBody>
          </p:sp>
          <p:sp>
            <p:nvSpPr>
              <p:cNvPr id="207898" name="Line 14"/>
              <p:cNvSpPr>
                <a:spLocks noChangeShapeType="1"/>
              </p:cNvSpPr>
              <p:nvPr/>
            </p:nvSpPr>
            <p:spPr bwMode="auto">
              <a:xfrm>
                <a:off x="1448" y="1460"/>
                <a:ext cx="528" cy="0"/>
              </a:xfrm>
              <a:prstGeom prst="line">
                <a:avLst/>
              </a:prstGeom>
              <a:noFill/>
              <a:ln w="28575">
                <a:solidFill>
                  <a:schemeClr val="tx1"/>
                </a:solidFill>
                <a:round/>
                <a:headEnd/>
                <a:tailEnd/>
              </a:ln>
            </p:spPr>
            <p:txBody>
              <a:bodyPr/>
              <a:lstStyle/>
              <a:p>
                <a:endParaRPr lang="en-US"/>
              </a:p>
            </p:txBody>
          </p:sp>
          <p:sp>
            <p:nvSpPr>
              <p:cNvPr id="207899" name="Text Box 15"/>
              <p:cNvSpPr txBox="1">
                <a:spLocks noChangeArrowheads="1"/>
              </p:cNvSpPr>
              <p:nvPr/>
            </p:nvSpPr>
            <p:spPr bwMode="auto">
              <a:xfrm>
                <a:off x="1580" y="1440"/>
                <a:ext cx="265" cy="327"/>
              </a:xfrm>
              <a:prstGeom prst="rect">
                <a:avLst/>
              </a:prstGeom>
              <a:noFill/>
              <a:ln w="9525">
                <a:noFill/>
                <a:miter lim="800000"/>
                <a:headEnd/>
                <a:tailEnd/>
              </a:ln>
            </p:spPr>
            <p:txBody>
              <a:bodyPr wrap="none">
                <a:spAutoFit/>
              </a:bodyPr>
              <a:lstStyle/>
              <a:p>
                <a:pPr algn="ctr"/>
                <a:r>
                  <a:rPr lang="en-US" altLang="en-US" sz="2800" i="1">
                    <a:solidFill>
                      <a:srgbClr val="000000"/>
                    </a:solidFill>
                  </a:rPr>
                  <a:t>V</a:t>
                </a:r>
              </a:p>
            </p:txBody>
          </p:sp>
        </p:grpSp>
      </p:grpSp>
      <p:sp>
        <p:nvSpPr>
          <p:cNvPr id="27664" name="Text Box 16"/>
          <p:cNvSpPr txBox="1">
            <a:spLocks noChangeArrowheads="1"/>
          </p:cNvSpPr>
          <p:nvPr/>
        </p:nvSpPr>
        <p:spPr bwMode="auto">
          <a:xfrm>
            <a:off x="4495800" y="1600200"/>
            <a:ext cx="4283075" cy="457200"/>
          </a:xfrm>
          <a:prstGeom prst="rect">
            <a:avLst/>
          </a:prstGeom>
          <a:noFill/>
          <a:ln w="9525">
            <a:noFill/>
            <a:miter lim="800000"/>
            <a:headEnd/>
            <a:tailEnd/>
          </a:ln>
        </p:spPr>
        <p:txBody>
          <a:bodyPr wrap="none">
            <a:spAutoFit/>
          </a:bodyPr>
          <a:lstStyle/>
          <a:p>
            <a:pPr algn="ctr"/>
            <a:r>
              <a:rPr lang="en-US" altLang="en-US" sz="2400" i="1">
                <a:solidFill>
                  <a:srgbClr val="FF0000"/>
                </a:solidFill>
              </a:rPr>
              <a:t>n</a:t>
            </a:r>
            <a:r>
              <a:rPr lang="en-US" altLang="en-US" sz="2400" baseline="-25000">
                <a:solidFill>
                  <a:srgbClr val="FF0000"/>
                </a:solidFill>
              </a:rPr>
              <a:t>A</a:t>
            </a:r>
            <a:r>
              <a:rPr lang="en-US" altLang="en-US" sz="2400">
                <a:solidFill>
                  <a:srgbClr val="000000"/>
                </a:solidFill>
              </a:rPr>
              <a:t> is the number of moles of </a:t>
            </a:r>
            <a:r>
              <a:rPr lang="en-US" altLang="en-US" sz="2400">
                <a:solidFill>
                  <a:srgbClr val="FF0000"/>
                </a:solidFill>
              </a:rPr>
              <a:t>A</a:t>
            </a:r>
            <a:endParaRPr lang="en-US" altLang="en-US" sz="2400" i="1">
              <a:solidFill>
                <a:srgbClr val="FF0000"/>
              </a:solidFill>
            </a:endParaRPr>
          </a:p>
        </p:txBody>
      </p:sp>
      <p:sp>
        <p:nvSpPr>
          <p:cNvPr id="27665" name="Text Box 17"/>
          <p:cNvSpPr txBox="1">
            <a:spLocks noChangeArrowheads="1"/>
          </p:cNvSpPr>
          <p:nvPr/>
        </p:nvSpPr>
        <p:spPr bwMode="auto">
          <a:xfrm>
            <a:off x="4495800" y="2590800"/>
            <a:ext cx="4283075" cy="457200"/>
          </a:xfrm>
          <a:prstGeom prst="rect">
            <a:avLst/>
          </a:prstGeom>
          <a:noFill/>
          <a:ln w="9525">
            <a:noFill/>
            <a:miter lim="800000"/>
            <a:headEnd/>
            <a:tailEnd/>
          </a:ln>
        </p:spPr>
        <p:txBody>
          <a:bodyPr wrap="none">
            <a:spAutoFit/>
          </a:bodyPr>
          <a:lstStyle/>
          <a:p>
            <a:pPr algn="ctr"/>
            <a:r>
              <a:rPr lang="en-US" altLang="en-US" sz="2400" i="1">
                <a:solidFill>
                  <a:srgbClr val="00CC99"/>
                </a:solidFill>
              </a:rPr>
              <a:t>n</a:t>
            </a:r>
            <a:r>
              <a:rPr lang="en-US" altLang="en-US" sz="2400" baseline="-25000">
                <a:solidFill>
                  <a:srgbClr val="00CC99"/>
                </a:solidFill>
              </a:rPr>
              <a:t>B</a:t>
            </a:r>
            <a:r>
              <a:rPr lang="en-US" altLang="en-US" sz="2400">
                <a:solidFill>
                  <a:srgbClr val="000000"/>
                </a:solidFill>
              </a:rPr>
              <a:t> is the number of moles of </a:t>
            </a:r>
            <a:r>
              <a:rPr lang="en-US" altLang="en-US" sz="2400">
                <a:solidFill>
                  <a:srgbClr val="00CC99"/>
                </a:solidFill>
              </a:rPr>
              <a:t>B</a:t>
            </a:r>
            <a:endParaRPr lang="en-US" altLang="en-US" sz="2400" i="1">
              <a:solidFill>
                <a:srgbClr val="00CC99"/>
              </a:solidFill>
            </a:endParaRPr>
          </a:p>
        </p:txBody>
      </p:sp>
      <p:sp>
        <p:nvSpPr>
          <p:cNvPr id="27666" name="Text Box 18"/>
          <p:cNvSpPr txBox="1">
            <a:spLocks noChangeArrowheads="1"/>
          </p:cNvSpPr>
          <p:nvPr/>
        </p:nvSpPr>
        <p:spPr bwMode="auto">
          <a:xfrm>
            <a:off x="2108200" y="3519488"/>
            <a:ext cx="2171700" cy="519112"/>
          </a:xfrm>
          <a:prstGeom prst="rect">
            <a:avLst/>
          </a:prstGeom>
          <a:noFill/>
          <a:ln w="9525">
            <a:noFill/>
            <a:miter lim="800000"/>
            <a:headEnd/>
            <a:tailEnd/>
          </a:ln>
        </p:spPr>
        <p:txBody>
          <a:bodyPr wrap="none">
            <a:spAutoFit/>
          </a:bodyPr>
          <a:lstStyle/>
          <a:p>
            <a:r>
              <a:rPr lang="en-US" altLang="en-US" sz="2800" i="1">
                <a:solidFill>
                  <a:srgbClr val="000000"/>
                </a:solidFill>
              </a:rPr>
              <a:t>P</a:t>
            </a:r>
            <a:r>
              <a:rPr lang="en-US" altLang="en-US" sz="2800" baseline="-25000">
                <a:solidFill>
                  <a:srgbClr val="000000"/>
                </a:solidFill>
              </a:rPr>
              <a:t>T</a:t>
            </a:r>
            <a:r>
              <a:rPr lang="en-US" altLang="en-US" sz="2800">
                <a:solidFill>
                  <a:srgbClr val="000000"/>
                </a:solidFill>
              </a:rPr>
              <a:t> = </a:t>
            </a:r>
            <a:r>
              <a:rPr lang="en-US" altLang="en-US" sz="2800" i="1">
                <a:solidFill>
                  <a:srgbClr val="FF0000"/>
                </a:solidFill>
              </a:rPr>
              <a:t>P</a:t>
            </a:r>
            <a:r>
              <a:rPr lang="en-US" altLang="en-US" sz="2800" baseline="-25000">
                <a:solidFill>
                  <a:srgbClr val="FF0000"/>
                </a:solidFill>
              </a:rPr>
              <a:t>A</a:t>
            </a:r>
            <a:r>
              <a:rPr lang="en-US" altLang="en-US" sz="2800">
                <a:solidFill>
                  <a:srgbClr val="000000"/>
                </a:solidFill>
              </a:rPr>
              <a:t> + </a:t>
            </a:r>
            <a:r>
              <a:rPr lang="en-US" altLang="en-US" sz="2800" i="1">
                <a:solidFill>
                  <a:srgbClr val="00CC99"/>
                </a:solidFill>
              </a:rPr>
              <a:t>P</a:t>
            </a:r>
            <a:r>
              <a:rPr lang="en-US" altLang="en-US" sz="2800" baseline="-25000">
                <a:solidFill>
                  <a:srgbClr val="00CC99"/>
                </a:solidFill>
              </a:rPr>
              <a:t>B</a:t>
            </a:r>
            <a:endParaRPr lang="en-US" altLang="en-US" sz="2800" i="1">
              <a:solidFill>
                <a:srgbClr val="00CC99"/>
              </a:solidFill>
            </a:endParaRPr>
          </a:p>
        </p:txBody>
      </p:sp>
      <p:grpSp>
        <p:nvGrpSpPr>
          <p:cNvPr id="27672" name="Group 24"/>
          <p:cNvGrpSpPr>
            <a:grpSpLocks/>
          </p:cNvGrpSpPr>
          <p:nvPr/>
        </p:nvGrpSpPr>
        <p:grpSpPr bwMode="auto">
          <a:xfrm>
            <a:off x="4627563" y="3252788"/>
            <a:ext cx="2154237" cy="1001712"/>
            <a:chOff x="1563" y="3136"/>
            <a:chExt cx="1357" cy="631"/>
          </a:xfrm>
        </p:grpSpPr>
        <p:sp>
          <p:nvSpPr>
            <p:cNvPr id="207890" name="Text Box 19"/>
            <p:cNvSpPr txBox="1">
              <a:spLocks noChangeArrowheads="1"/>
            </p:cNvSpPr>
            <p:nvPr/>
          </p:nvSpPr>
          <p:spPr bwMode="auto">
            <a:xfrm>
              <a:off x="1563" y="3305"/>
              <a:ext cx="621" cy="327"/>
            </a:xfrm>
            <a:prstGeom prst="rect">
              <a:avLst/>
            </a:prstGeom>
            <a:noFill/>
            <a:ln w="9525">
              <a:noFill/>
              <a:miter lim="800000"/>
              <a:headEnd/>
              <a:tailEnd/>
            </a:ln>
          </p:spPr>
          <p:txBody>
            <a:bodyPr wrap="none">
              <a:spAutoFit/>
            </a:bodyPr>
            <a:lstStyle/>
            <a:p>
              <a:pPr algn="ctr"/>
              <a:r>
                <a:rPr lang="en-US" altLang="en-US" sz="2800" i="1">
                  <a:solidFill>
                    <a:srgbClr val="FF0000"/>
                  </a:solidFill>
                </a:rPr>
                <a:t>X</a:t>
              </a:r>
              <a:r>
                <a:rPr lang="en-US" altLang="en-US" sz="2800" baseline="-25000">
                  <a:solidFill>
                    <a:srgbClr val="FF0000"/>
                  </a:solidFill>
                </a:rPr>
                <a:t>A</a:t>
              </a:r>
              <a:r>
                <a:rPr lang="en-US" altLang="en-US" sz="2800">
                  <a:solidFill>
                    <a:srgbClr val="000000"/>
                  </a:solidFill>
                </a:rPr>
                <a:t> = </a:t>
              </a:r>
              <a:endParaRPr lang="en-US" altLang="en-US" sz="2800" i="1">
                <a:solidFill>
                  <a:srgbClr val="000000"/>
                </a:solidFill>
              </a:endParaRPr>
            </a:p>
          </p:txBody>
        </p:sp>
        <p:grpSp>
          <p:nvGrpSpPr>
            <p:cNvPr id="207891" name="Group 23"/>
            <p:cNvGrpSpPr>
              <a:grpSpLocks/>
            </p:cNvGrpSpPr>
            <p:nvPr/>
          </p:nvGrpSpPr>
          <p:grpSpPr bwMode="auto">
            <a:xfrm>
              <a:off x="2097" y="3136"/>
              <a:ext cx="823" cy="631"/>
              <a:chOff x="2873" y="2969"/>
              <a:chExt cx="823" cy="631"/>
            </a:xfrm>
          </p:grpSpPr>
          <p:sp>
            <p:nvSpPr>
              <p:cNvPr id="207892" name="Text Box 20"/>
              <p:cNvSpPr txBox="1">
                <a:spLocks noChangeArrowheads="1"/>
              </p:cNvSpPr>
              <p:nvPr/>
            </p:nvSpPr>
            <p:spPr bwMode="auto">
              <a:xfrm>
                <a:off x="3113" y="2969"/>
                <a:ext cx="342" cy="327"/>
              </a:xfrm>
              <a:prstGeom prst="rect">
                <a:avLst/>
              </a:prstGeom>
              <a:noFill/>
              <a:ln w="9525">
                <a:noFill/>
                <a:miter lim="800000"/>
                <a:headEnd/>
                <a:tailEnd/>
              </a:ln>
            </p:spPr>
            <p:txBody>
              <a:bodyPr wrap="none">
                <a:spAutoFit/>
              </a:bodyPr>
              <a:lstStyle/>
              <a:p>
                <a:pPr algn="ctr"/>
                <a:r>
                  <a:rPr lang="en-US" altLang="en-US" sz="2800" i="1">
                    <a:solidFill>
                      <a:srgbClr val="FF0000"/>
                    </a:solidFill>
                  </a:rPr>
                  <a:t>n</a:t>
                </a:r>
                <a:r>
                  <a:rPr lang="en-US" altLang="en-US" sz="2800" baseline="-25000">
                    <a:solidFill>
                      <a:srgbClr val="FF0000"/>
                    </a:solidFill>
                  </a:rPr>
                  <a:t>A</a:t>
                </a:r>
                <a:endParaRPr lang="en-US" altLang="en-US" sz="2800" i="1">
                  <a:solidFill>
                    <a:srgbClr val="FF0000"/>
                  </a:solidFill>
                </a:endParaRPr>
              </a:p>
            </p:txBody>
          </p:sp>
          <p:sp>
            <p:nvSpPr>
              <p:cNvPr id="207893" name="Text Box 21"/>
              <p:cNvSpPr txBox="1">
                <a:spLocks noChangeArrowheads="1"/>
              </p:cNvSpPr>
              <p:nvPr/>
            </p:nvSpPr>
            <p:spPr bwMode="auto">
              <a:xfrm>
                <a:off x="2873" y="3273"/>
                <a:ext cx="823" cy="327"/>
              </a:xfrm>
              <a:prstGeom prst="rect">
                <a:avLst/>
              </a:prstGeom>
              <a:noFill/>
              <a:ln w="9525">
                <a:noFill/>
                <a:miter lim="800000"/>
                <a:headEnd/>
                <a:tailEnd/>
              </a:ln>
            </p:spPr>
            <p:txBody>
              <a:bodyPr wrap="none">
                <a:spAutoFit/>
              </a:bodyPr>
              <a:lstStyle/>
              <a:p>
                <a:pPr algn="ctr"/>
                <a:r>
                  <a:rPr lang="en-US" altLang="en-US" sz="2800" i="1">
                    <a:solidFill>
                      <a:srgbClr val="FF0000"/>
                    </a:solidFill>
                  </a:rPr>
                  <a:t>n</a:t>
                </a:r>
                <a:r>
                  <a:rPr lang="en-US" altLang="en-US" sz="2800" baseline="-25000">
                    <a:solidFill>
                      <a:srgbClr val="FF0000"/>
                    </a:solidFill>
                  </a:rPr>
                  <a:t>A</a:t>
                </a:r>
                <a:r>
                  <a:rPr lang="en-US" altLang="en-US" sz="2800">
                    <a:solidFill>
                      <a:srgbClr val="000000"/>
                    </a:solidFill>
                  </a:rPr>
                  <a:t> + </a:t>
                </a:r>
                <a:r>
                  <a:rPr lang="en-US" altLang="en-US" sz="2800" i="1">
                    <a:solidFill>
                      <a:srgbClr val="00CC99"/>
                    </a:solidFill>
                  </a:rPr>
                  <a:t>n</a:t>
                </a:r>
                <a:r>
                  <a:rPr lang="en-US" altLang="en-US" sz="2800" baseline="-25000">
                    <a:solidFill>
                      <a:srgbClr val="00CC99"/>
                    </a:solidFill>
                  </a:rPr>
                  <a:t>B</a:t>
                </a:r>
                <a:endParaRPr lang="en-US" altLang="en-US" sz="2800" i="1">
                  <a:solidFill>
                    <a:srgbClr val="00CC99"/>
                  </a:solidFill>
                </a:endParaRPr>
              </a:p>
            </p:txBody>
          </p:sp>
          <p:sp>
            <p:nvSpPr>
              <p:cNvPr id="207894" name="Line 22"/>
              <p:cNvSpPr>
                <a:spLocks noChangeShapeType="1"/>
              </p:cNvSpPr>
              <p:nvPr/>
            </p:nvSpPr>
            <p:spPr bwMode="auto">
              <a:xfrm>
                <a:off x="2877" y="3312"/>
                <a:ext cx="816" cy="0"/>
              </a:xfrm>
              <a:prstGeom prst="line">
                <a:avLst/>
              </a:prstGeom>
              <a:noFill/>
              <a:ln w="28575">
                <a:solidFill>
                  <a:schemeClr val="tx1"/>
                </a:solidFill>
                <a:round/>
                <a:headEnd/>
                <a:tailEnd/>
              </a:ln>
            </p:spPr>
            <p:txBody>
              <a:bodyPr/>
              <a:lstStyle/>
              <a:p>
                <a:endParaRPr lang="en-US"/>
              </a:p>
            </p:txBody>
          </p:sp>
        </p:grpSp>
      </p:grpSp>
      <p:grpSp>
        <p:nvGrpSpPr>
          <p:cNvPr id="27673" name="Group 25"/>
          <p:cNvGrpSpPr>
            <a:grpSpLocks/>
          </p:cNvGrpSpPr>
          <p:nvPr/>
        </p:nvGrpSpPr>
        <p:grpSpPr bwMode="auto">
          <a:xfrm>
            <a:off x="7294563" y="3251200"/>
            <a:ext cx="2154237" cy="1001713"/>
            <a:chOff x="1563" y="3136"/>
            <a:chExt cx="1357" cy="631"/>
          </a:xfrm>
        </p:grpSpPr>
        <p:sp>
          <p:nvSpPr>
            <p:cNvPr id="207885" name="Text Box 26"/>
            <p:cNvSpPr txBox="1">
              <a:spLocks noChangeArrowheads="1"/>
            </p:cNvSpPr>
            <p:nvPr/>
          </p:nvSpPr>
          <p:spPr bwMode="auto">
            <a:xfrm>
              <a:off x="1563" y="3305"/>
              <a:ext cx="621" cy="327"/>
            </a:xfrm>
            <a:prstGeom prst="rect">
              <a:avLst/>
            </a:prstGeom>
            <a:noFill/>
            <a:ln w="9525">
              <a:noFill/>
              <a:miter lim="800000"/>
              <a:headEnd/>
              <a:tailEnd/>
            </a:ln>
          </p:spPr>
          <p:txBody>
            <a:bodyPr wrap="none">
              <a:spAutoFit/>
            </a:bodyPr>
            <a:lstStyle/>
            <a:p>
              <a:pPr algn="ctr"/>
              <a:r>
                <a:rPr lang="en-US" altLang="en-US" sz="2800" i="1">
                  <a:solidFill>
                    <a:srgbClr val="00CC99"/>
                  </a:solidFill>
                </a:rPr>
                <a:t>X</a:t>
              </a:r>
              <a:r>
                <a:rPr lang="en-US" altLang="en-US" sz="2800" baseline="-25000">
                  <a:solidFill>
                    <a:srgbClr val="00CC99"/>
                  </a:solidFill>
                </a:rPr>
                <a:t>B</a:t>
              </a:r>
              <a:r>
                <a:rPr lang="en-US" altLang="en-US" sz="2800">
                  <a:solidFill>
                    <a:srgbClr val="000000"/>
                  </a:solidFill>
                </a:rPr>
                <a:t> = </a:t>
              </a:r>
              <a:endParaRPr lang="en-US" altLang="en-US" sz="2800" i="1">
                <a:solidFill>
                  <a:srgbClr val="000000"/>
                </a:solidFill>
              </a:endParaRPr>
            </a:p>
          </p:txBody>
        </p:sp>
        <p:grpSp>
          <p:nvGrpSpPr>
            <p:cNvPr id="207886" name="Group 27"/>
            <p:cNvGrpSpPr>
              <a:grpSpLocks/>
            </p:cNvGrpSpPr>
            <p:nvPr/>
          </p:nvGrpSpPr>
          <p:grpSpPr bwMode="auto">
            <a:xfrm>
              <a:off x="2097" y="3136"/>
              <a:ext cx="823" cy="631"/>
              <a:chOff x="2873" y="2969"/>
              <a:chExt cx="823" cy="631"/>
            </a:xfrm>
          </p:grpSpPr>
          <p:sp>
            <p:nvSpPr>
              <p:cNvPr id="207887" name="Text Box 28"/>
              <p:cNvSpPr txBox="1">
                <a:spLocks noChangeArrowheads="1"/>
              </p:cNvSpPr>
              <p:nvPr/>
            </p:nvSpPr>
            <p:spPr bwMode="auto">
              <a:xfrm>
                <a:off x="3113" y="2969"/>
                <a:ext cx="342" cy="327"/>
              </a:xfrm>
              <a:prstGeom prst="rect">
                <a:avLst/>
              </a:prstGeom>
              <a:noFill/>
              <a:ln w="9525">
                <a:noFill/>
                <a:miter lim="800000"/>
                <a:headEnd/>
                <a:tailEnd/>
              </a:ln>
            </p:spPr>
            <p:txBody>
              <a:bodyPr wrap="none">
                <a:spAutoFit/>
              </a:bodyPr>
              <a:lstStyle/>
              <a:p>
                <a:pPr algn="ctr"/>
                <a:r>
                  <a:rPr lang="en-US" altLang="en-US" sz="2800" i="1">
                    <a:solidFill>
                      <a:srgbClr val="00CC99"/>
                    </a:solidFill>
                  </a:rPr>
                  <a:t>n</a:t>
                </a:r>
                <a:r>
                  <a:rPr lang="en-US" altLang="en-US" sz="2800" baseline="-25000">
                    <a:solidFill>
                      <a:srgbClr val="00CC99"/>
                    </a:solidFill>
                  </a:rPr>
                  <a:t>B</a:t>
                </a:r>
                <a:endParaRPr lang="en-US" altLang="en-US" sz="2800" i="1">
                  <a:solidFill>
                    <a:srgbClr val="00CC99"/>
                  </a:solidFill>
                </a:endParaRPr>
              </a:p>
            </p:txBody>
          </p:sp>
          <p:sp>
            <p:nvSpPr>
              <p:cNvPr id="207888" name="Text Box 29"/>
              <p:cNvSpPr txBox="1">
                <a:spLocks noChangeArrowheads="1"/>
              </p:cNvSpPr>
              <p:nvPr/>
            </p:nvSpPr>
            <p:spPr bwMode="auto">
              <a:xfrm>
                <a:off x="2873" y="3273"/>
                <a:ext cx="823" cy="327"/>
              </a:xfrm>
              <a:prstGeom prst="rect">
                <a:avLst/>
              </a:prstGeom>
              <a:noFill/>
              <a:ln w="9525">
                <a:noFill/>
                <a:miter lim="800000"/>
                <a:headEnd/>
                <a:tailEnd/>
              </a:ln>
            </p:spPr>
            <p:txBody>
              <a:bodyPr wrap="none">
                <a:spAutoFit/>
              </a:bodyPr>
              <a:lstStyle/>
              <a:p>
                <a:pPr algn="ctr"/>
                <a:r>
                  <a:rPr lang="en-US" altLang="en-US" sz="2800" i="1">
                    <a:solidFill>
                      <a:srgbClr val="FF0000"/>
                    </a:solidFill>
                  </a:rPr>
                  <a:t>n</a:t>
                </a:r>
                <a:r>
                  <a:rPr lang="en-US" altLang="en-US" sz="2800" baseline="-25000">
                    <a:solidFill>
                      <a:srgbClr val="FF0000"/>
                    </a:solidFill>
                  </a:rPr>
                  <a:t>A</a:t>
                </a:r>
                <a:r>
                  <a:rPr lang="en-US" altLang="en-US" sz="2800">
                    <a:solidFill>
                      <a:srgbClr val="000000"/>
                    </a:solidFill>
                  </a:rPr>
                  <a:t> + </a:t>
                </a:r>
                <a:r>
                  <a:rPr lang="en-US" altLang="en-US" sz="2800" i="1">
                    <a:solidFill>
                      <a:srgbClr val="00CC99"/>
                    </a:solidFill>
                  </a:rPr>
                  <a:t>n</a:t>
                </a:r>
                <a:r>
                  <a:rPr lang="en-US" altLang="en-US" sz="2800" baseline="-25000">
                    <a:solidFill>
                      <a:srgbClr val="00CC99"/>
                    </a:solidFill>
                  </a:rPr>
                  <a:t>B</a:t>
                </a:r>
                <a:endParaRPr lang="en-US" altLang="en-US" sz="2800" i="1">
                  <a:solidFill>
                    <a:srgbClr val="00CC99"/>
                  </a:solidFill>
                </a:endParaRPr>
              </a:p>
            </p:txBody>
          </p:sp>
          <p:sp>
            <p:nvSpPr>
              <p:cNvPr id="207889" name="Line 30"/>
              <p:cNvSpPr>
                <a:spLocks noChangeShapeType="1"/>
              </p:cNvSpPr>
              <p:nvPr/>
            </p:nvSpPr>
            <p:spPr bwMode="auto">
              <a:xfrm>
                <a:off x="2877" y="3312"/>
                <a:ext cx="816" cy="0"/>
              </a:xfrm>
              <a:prstGeom prst="line">
                <a:avLst/>
              </a:prstGeom>
              <a:noFill/>
              <a:ln w="28575">
                <a:solidFill>
                  <a:schemeClr val="tx1"/>
                </a:solidFill>
                <a:round/>
                <a:headEnd/>
                <a:tailEnd/>
              </a:ln>
            </p:spPr>
            <p:txBody>
              <a:bodyPr/>
              <a:lstStyle/>
              <a:p>
                <a:endParaRPr lang="en-US"/>
              </a:p>
            </p:txBody>
          </p:sp>
        </p:grpSp>
      </p:grpSp>
      <p:sp>
        <p:nvSpPr>
          <p:cNvPr id="27679" name="Text Box 31"/>
          <p:cNvSpPr txBox="1">
            <a:spLocks noChangeArrowheads="1"/>
          </p:cNvSpPr>
          <p:nvPr/>
        </p:nvSpPr>
        <p:spPr bwMode="auto">
          <a:xfrm>
            <a:off x="2133600" y="4510088"/>
            <a:ext cx="1833563" cy="519112"/>
          </a:xfrm>
          <a:prstGeom prst="rect">
            <a:avLst/>
          </a:prstGeom>
          <a:noFill/>
          <a:ln w="9525">
            <a:noFill/>
            <a:miter lim="800000"/>
            <a:headEnd/>
            <a:tailEnd/>
          </a:ln>
        </p:spPr>
        <p:txBody>
          <a:bodyPr wrap="none">
            <a:spAutoFit/>
          </a:bodyPr>
          <a:lstStyle/>
          <a:p>
            <a:pPr algn="ctr"/>
            <a:r>
              <a:rPr lang="en-US" altLang="en-US" sz="2800" i="1">
                <a:solidFill>
                  <a:srgbClr val="FF0000"/>
                </a:solidFill>
              </a:rPr>
              <a:t>P</a:t>
            </a:r>
            <a:r>
              <a:rPr lang="en-US" altLang="en-US" sz="2800" baseline="-25000">
                <a:solidFill>
                  <a:srgbClr val="FF0000"/>
                </a:solidFill>
              </a:rPr>
              <a:t>A</a:t>
            </a:r>
            <a:r>
              <a:rPr lang="en-US" altLang="en-US" sz="2800">
                <a:solidFill>
                  <a:srgbClr val="000000"/>
                </a:solidFill>
              </a:rPr>
              <a:t> = </a:t>
            </a:r>
            <a:r>
              <a:rPr lang="en-US" altLang="en-US" sz="2800" i="1">
                <a:solidFill>
                  <a:srgbClr val="FF0000"/>
                </a:solidFill>
              </a:rPr>
              <a:t>X</a:t>
            </a:r>
            <a:r>
              <a:rPr lang="en-US" altLang="en-US" sz="2800" baseline="-25000">
                <a:solidFill>
                  <a:srgbClr val="FF0000"/>
                </a:solidFill>
              </a:rPr>
              <a:t>A</a:t>
            </a:r>
            <a:r>
              <a:rPr lang="en-US" altLang="en-US" sz="2800" baseline="-25000">
                <a:solidFill>
                  <a:srgbClr val="000000"/>
                </a:solidFill>
              </a:rPr>
              <a:t> </a:t>
            </a:r>
            <a:r>
              <a:rPr lang="en-US" altLang="en-US" sz="2800" i="1">
                <a:solidFill>
                  <a:srgbClr val="000000"/>
                </a:solidFill>
              </a:rPr>
              <a:t>P</a:t>
            </a:r>
            <a:r>
              <a:rPr lang="en-US" altLang="en-US" sz="2800" baseline="-25000">
                <a:solidFill>
                  <a:srgbClr val="000000"/>
                </a:solidFill>
              </a:rPr>
              <a:t>T</a:t>
            </a:r>
            <a:endParaRPr lang="en-US" altLang="en-US" sz="2800" i="1">
              <a:solidFill>
                <a:srgbClr val="000000"/>
              </a:solidFill>
            </a:endParaRPr>
          </a:p>
        </p:txBody>
      </p:sp>
      <p:sp>
        <p:nvSpPr>
          <p:cNvPr id="27680" name="Text Box 32"/>
          <p:cNvSpPr txBox="1">
            <a:spLocks noChangeArrowheads="1"/>
          </p:cNvSpPr>
          <p:nvPr/>
        </p:nvSpPr>
        <p:spPr bwMode="auto">
          <a:xfrm>
            <a:off x="4376738" y="4510088"/>
            <a:ext cx="1833562" cy="519112"/>
          </a:xfrm>
          <a:prstGeom prst="rect">
            <a:avLst/>
          </a:prstGeom>
          <a:noFill/>
          <a:ln w="9525">
            <a:noFill/>
            <a:miter lim="800000"/>
            <a:headEnd/>
            <a:tailEnd/>
          </a:ln>
        </p:spPr>
        <p:txBody>
          <a:bodyPr wrap="none">
            <a:spAutoFit/>
          </a:bodyPr>
          <a:lstStyle/>
          <a:p>
            <a:pPr algn="ctr"/>
            <a:r>
              <a:rPr lang="en-US" altLang="en-US" sz="2800" i="1">
                <a:solidFill>
                  <a:srgbClr val="00CC99"/>
                </a:solidFill>
              </a:rPr>
              <a:t>P</a:t>
            </a:r>
            <a:r>
              <a:rPr lang="en-US" altLang="en-US" sz="2800" baseline="-25000">
                <a:solidFill>
                  <a:srgbClr val="00CC99"/>
                </a:solidFill>
              </a:rPr>
              <a:t>B</a:t>
            </a:r>
            <a:r>
              <a:rPr lang="en-US" altLang="en-US" sz="2800">
                <a:solidFill>
                  <a:srgbClr val="000000"/>
                </a:solidFill>
              </a:rPr>
              <a:t> = </a:t>
            </a:r>
            <a:r>
              <a:rPr lang="en-US" altLang="en-US" sz="2800" i="1">
                <a:solidFill>
                  <a:srgbClr val="00CC99"/>
                </a:solidFill>
              </a:rPr>
              <a:t>X</a:t>
            </a:r>
            <a:r>
              <a:rPr lang="en-US" altLang="en-US" sz="2800" baseline="-25000">
                <a:solidFill>
                  <a:srgbClr val="00CC99"/>
                </a:solidFill>
              </a:rPr>
              <a:t>B</a:t>
            </a:r>
            <a:r>
              <a:rPr lang="en-US" altLang="en-US" sz="2800" baseline="-25000">
                <a:solidFill>
                  <a:srgbClr val="000000"/>
                </a:solidFill>
              </a:rPr>
              <a:t> </a:t>
            </a:r>
            <a:r>
              <a:rPr lang="en-US" altLang="en-US" sz="2800" i="1">
                <a:solidFill>
                  <a:srgbClr val="000000"/>
                </a:solidFill>
              </a:rPr>
              <a:t>P</a:t>
            </a:r>
            <a:r>
              <a:rPr lang="en-US" altLang="en-US" sz="2800" baseline="-25000">
                <a:solidFill>
                  <a:srgbClr val="000000"/>
                </a:solidFill>
              </a:rPr>
              <a:t>T</a:t>
            </a:r>
            <a:endParaRPr lang="en-US" altLang="en-US" sz="2800" i="1">
              <a:solidFill>
                <a:srgbClr val="000000"/>
              </a:solidFill>
            </a:endParaRPr>
          </a:p>
        </p:txBody>
      </p:sp>
      <p:sp>
        <p:nvSpPr>
          <p:cNvPr id="27681" name="Text Box 33"/>
          <p:cNvSpPr txBox="1">
            <a:spLocks noChangeArrowheads="1"/>
          </p:cNvSpPr>
          <p:nvPr/>
        </p:nvSpPr>
        <p:spPr bwMode="auto">
          <a:xfrm>
            <a:off x="5094288" y="5576888"/>
            <a:ext cx="1995487" cy="708025"/>
          </a:xfrm>
          <a:prstGeom prst="rect">
            <a:avLst/>
          </a:prstGeom>
          <a:noFill/>
          <a:ln w="57150" cmpd="thinThick">
            <a:solidFill>
              <a:schemeClr val="tx1"/>
            </a:solidFill>
            <a:miter lim="800000"/>
            <a:headEnd/>
            <a:tailEnd/>
          </a:ln>
        </p:spPr>
        <p:txBody>
          <a:bodyPr wrap="none" lIns="274320" tIns="137160" rIns="274320" bIns="137160">
            <a:spAutoFit/>
          </a:bodyPr>
          <a:lstStyle/>
          <a:p>
            <a:pPr algn="ctr"/>
            <a:r>
              <a:rPr lang="en-US" altLang="en-US" sz="2800" i="1">
                <a:solidFill>
                  <a:srgbClr val="000000"/>
                </a:solidFill>
              </a:rPr>
              <a:t>P</a:t>
            </a:r>
            <a:r>
              <a:rPr lang="en-US" altLang="en-US" sz="2800" i="1" baseline="-25000">
                <a:solidFill>
                  <a:srgbClr val="000000"/>
                </a:solidFill>
              </a:rPr>
              <a:t>i</a:t>
            </a:r>
            <a:r>
              <a:rPr lang="en-US" altLang="en-US" sz="2800">
                <a:solidFill>
                  <a:srgbClr val="000000"/>
                </a:solidFill>
              </a:rPr>
              <a:t> = </a:t>
            </a:r>
            <a:r>
              <a:rPr lang="en-US" altLang="en-US" sz="2800" i="1">
                <a:solidFill>
                  <a:srgbClr val="000000"/>
                </a:solidFill>
              </a:rPr>
              <a:t>X</a:t>
            </a:r>
            <a:r>
              <a:rPr lang="en-US" altLang="en-US" sz="2800" i="1" baseline="-25000">
                <a:solidFill>
                  <a:srgbClr val="000000"/>
                </a:solidFill>
              </a:rPr>
              <a:t>i</a:t>
            </a:r>
            <a:r>
              <a:rPr lang="en-US" altLang="en-US" sz="2800" baseline="-25000">
                <a:solidFill>
                  <a:srgbClr val="000000"/>
                </a:solidFill>
              </a:rPr>
              <a:t> </a:t>
            </a:r>
            <a:r>
              <a:rPr lang="en-US" altLang="en-US" sz="2800" i="1">
                <a:solidFill>
                  <a:srgbClr val="000000"/>
                </a:solidFill>
              </a:rPr>
              <a:t>P</a:t>
            </a:r>
            <a:r>
              <a:rPr lang="en-US" altLang="en-US" sz="2800" baseline="-25000">
                <a:solidFill>
                  <a:srgbClr val="000000"/>
                </a:solidFill>
              </a:rPr>
              <a:t>T</a:t>
            </a:r>
            <a:endParaRPr lang="en-US" altLang="en-US" sz="2800" i="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683"/>
                                        </p:tgtEl>
                                        <p:attrNameLst>
                                          <p:attrName>style.visibility</p:attrName>
                                        </p:attrNameLst>
                                      </p:cBhvr>
                                      <p:to>
                                        <p:strVal val="visible"/>
                                      </p:to>
                                    </p:set>
                                    <p:anim calcmode="lin" valueType="num">
                                      <p:cBhvr additive="base">
                                        <p:cTn id="7" dur="500" fill="hold"/>
                                        <p:tgtEl>
                                          <p:spTgt spid="27683"/>
                                        </p:tgtEl>
                                        <p:attrNameLst>
                                          <p:attrName>ppt_x</p:attrName>
                                        </p:attrNameLst>
                                      </p:cBhvr>
                                      <p:tavLst>
                                        <p:tav tm="0">
                                          <p:val>
                                            <p:strVal val="0-#ppt_w/2"/>
                                          </p:val>
                                        </p:tav>
                                        <p:tav tm="100000">
                                          <p:val>
                                            <p:strVal val="#ppt_x"/>
                                          </p:val>
                                        </p:tav>
                                      </p:tavLst>
                                    </p:anim>
                                    <p:anim calcmode="lin" valueType="num">
                                      <p:cBhvr additive="base">
                                        <p:cTn id="8" dur="500" fill="hold"/>
                                        <p:tgtEl>
                                          <p:spTgt spid="276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664"/>
                                        </p:tgtEl>
                                        <p:attrNameLst>
                                          <p:attrName>style.visibility</p:attrName>
                                        </p:attrNameLst>
                                      </p:cBhvr>
                                      <p:to>
                                        <p:strVal val="visible"/>
                                      </p:to>
                                    </p:set>
                                    <p:anim calcmode="lin" valueType="num">
                                      <p:cBhvr additive="base">
                                        <p:cTn id="13" dur="500" fill="hold"/>
                                        <p:tgtEl>
                                          <p:spTgt spid="27664"/>
                                        </p:tgtEl>
                                        <p:attrNameLst>
                                          <p:attrName>ppt_x</p:attrName>
                                        </p:attrNameLst>
                                      </p:cBhvr>
                                      <p:tavLst>
                                        <p:tav tm="0">
                                          <p:val>
                                            <p:strVal val="1+#ppt_w/2"/>
                                          </p:val>
                                        </p:tav>
                                        <p:tav tm="100000">
                                          <p:val>
                                            <p:strVal val="#ppt_x"/>
                                          </p:val>
                                        </p:tav>
                                      </p:tavLst>
                                    </p:anim>
                                    <p:anim calcmode="lin" valueType="num">
                                      <p:cBhvr additive="base">
                                        <p:cTn id="14" dur="500" fill="hold"/>
                                        <p:tgtEl>
                                          <p:spTgt spid="276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7684"/>
                                        </p:tgtEl>
                                        <p:attrNameLst>
                                          <p:attrName>style.visibility</p:attrName>
                                        </p:attrNameLst>
                                      </p:cBhvr>
                                      <p:to>
                                        <p:strVal val="visible"/>
                                      </p:to>
                                    </p:set>
                                    <p:anim calcmode="lin" valueType="num">
                                      <p:cBhvr additive="base">
                                        <p:cTn id="19" dur="500" fill="hold"/>
                                        <p:tgtEl>
                                          <p:spTgt spid="27684"/>
                                        </p:tgtEl>
                                        <p:attrNameLst>
                                          <p:attrName>ppt_x</p:attrName>
                                        </p:attrNameLst>
                                      </p:cBhvr>
                                      <p:tavLst>
                                        <p:tav tm="0">
                                          <p:val>
                                            <p:strVal val="0-#ppt_w/2"/>
                                          </p:val>
                                        </p:tav>
                                        <p:tav tm="100000">
                                          <p:val>
                                            <p:strVal val="#ppt_x"/>
                                          </p:val>
                                        </p:tav>
                                      </p:tavLst>
                                    </p:anim>
                                    <p:anim calcmode="lin" valueType="num">
                                      <p:cBhvr additive="base">
                                        <p:cTn id="20" dur="500" fill="hold"/>
                                        <p:tgtEl>
                                          <p:spTgt spid="2768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665"/>
                                        </p:tgtEl>
                                        <p:attrNameLst>
                                          <p:attrName>style.visibility</p:attrName>
                                        </p:attrNameLst>
                                      </p:cBhvr>
                                      <p:to>
                                        <p:strVal val="visible"/>
                                      </p:to>
                                    </p:set>
                                    <p:anim calcmode="lin" valueType="num">
                                      <p:cBhvr additive="base">
                                        <p:cTn id="25" dur="500" fill="hold"/>
                                        <p:tgtEl>
                                          <p:spTgt spid="27665"/>
                                        </p:tgtEl>
                                        <p:attrNameLst>
                                          <p:attrName>ppt_x</p:attrName>
                                        </p:attrNameLst>
                                      </p:cBhvr>
                                      <p:tavLst>
                                        <p:tav tm="0">
                                          <p:val>
                                            <p:strVal val="1+#ppt_w/2"/>
                                          </p:val>
                                        </p:tav>
                                        <p:tav tm="100000">
                                          <p:val>
                                            <p:strVal val="#ppt_x"/>
                                          </p:val>
                                        </p:tav>
                                      </p:tavLst>
                                    </p:anim>
                                    <p:anim calcmode="lin" valueType="num">
                                      <p:cBhvr additive="base">
                                        <p:cTn id="26" dur="500" fill="hold"/>
                                        <p:tgtEl>
                                          <p:spTgt spid="2766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66"/>
                                        </p:tgtEl>
                                        <p:attrNameLst>
                                          <p:attrName>style.visibility</p:attrName>
                                        </p:attrNameLst>
                                      </p:cBhvr>
                                      <p:to>
                                        <p:strVal val="visible"/>
                                      </p:to>
                                    </p:set>
                                    <p:anim calcmode="lin" valueType="num">
                                      <p:cBhvr additive="base">
                                        <p:cTn id="31" dur="500" fill="hold"/>
                                        <p:tgtEl>
                                          <p:spTgt spid="27666"/>
                                        </p:tgtEl>
                                        <p:attrNameLst>
                                          <p:attrName>ppt_x</p:attrName>
                                        </p:attrNameLst>
                                      </p:cBhvr>
                                      <p:tavLst>
                                        <p:tav tm="0">
                                          <p:val>
                                            <p:strVal val="0-#ppt_w/2"/>
                                          </p:val>
                                        </p:tav>
                                        <p:tav tm="100000">
                                          <p:val>
                                            <p:strVal val="#ppt_x"/>
                                          </p:val>
                                        </p:tav>
                                      </p:tavLst>
                                    </p:anim>
                                    <p:anim calcmode="lin" valueType="num">
                                      <p:cBhvr additive="base">
                                        <p:cTn id="32" dur="500" fill="hold"/>
                                        <p:tgtEl>
                                          <p:spTgt spid="2766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7672"/>
                                        </p:tgtEl>
                                        <p:attrNameLst>
                                          <p:attrName>style.visibility</p:attrName>
                                        </p:attrNameLst>
                                      </p:cBhvr>
                                      <p:to>
                                        <p:strVal val="visible"/>
                                      </p:to>
                                    </p:set>
                                    <p:anim calcmode="lin" valueType="num">
                                      <p:cBhvr additive="base">
                                        <p:cTn id="37" dur="500" fill="hold"/>
                                        <p:tgtEl>
                                          <p:spTgt spid="27672"/>
                                        </p:tgtEl>
                                        <p:attrNameLst>
                                          <p:attrName>ppt_x</p:attrName>
                                        </p:attrNameLst>
                                      </p:cBhvr>
                                      <p:tavLst>
                                        <p:tav tm="0">
                                          <p:val>
                                            <p:strVal val="1+#ppt_w/2"/>
                                          </p:val>
                                        </p:tav>
                                        <p:tav tm="100000">
                                          <p:val>
                                            <p:strVal val="#ppt_x"/>
                                          </p:val>
                                        </p:tav>
                                      </p:tavLst>
                                    </p:anim>
                                    <p:anim calcmode="lin" valueType="num">
                                      <p:cBhvr additive="base">
                                        <p:cTn id="38" dur="500" fill="hold"/>
                                        <p:tgtEl>
                                          <p:spTgt spid="2767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27673"/>
                                        </p:tgtEl>
                                        <p:attrNameLst>
                                          <p:attrName>style.visibility</p:attrName>
                                        </p:attrNameLst>
                                      </p:cBhvr>
                                      <p:to>
                                        <p:strVal val="visible"/>
                                      </p:to>
                                    </p:set>
                                    <p:anim calcmode="lin" valueType="num">
                                      <p:cBhvr additive="base">
                                        <p:cTn id="43" dur="500" fill="hold"/>
                                        <p:tgtEl>
                                          <p:spTgt spid="27673"/>
                                        </p:tgtEl>
                                        <p:attrNameLst>
                                          <p:attrName>ppt_x</p:attrName>
                                        </p:attrNameLst>
                                      </p:cBhvr>
                                      <p:tavLst>
                                        <p:tav tm="0">
                                          <p:val>
                                            <p:strVal val="1+#ppt_w/2"/>
                                          </p:val>
                                        </p:tav>
                                        <p:tav tm="100000">
                                          <p:val>
                                            <p:strVal val="#ppt_x"/>
                                          </p:val>
                                        </p:tav>
                                      </p:tavLst>
                                    </p:anim>
                                    <p:anim calcmode="lin" valueType="num">
                                      <p:cBhvr additive="base">
                                        <p:cTn id="44" dur="500" fill="hold"/>
                                        <p:tgtEl>
                                          <p:spTgt spid="2767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79"/>
                                        </p:tgtEl>
                                        <p:attrNameLst>
                                          <p:attrName>style.visibility</p:attrName>
                                        </p:attrNameLst>
                                      </p:cBhvr>
                                      <p:to>
                                        <p:strVal val="visible"/>
                                      </p:to>
                                    </p:set>
                                    <p:anim calcmode="lin" valueType="num">
                                      <p:cBhvr additive="base">
                                        <p:cTn id="49" dur="500" fill="hold"/>
                                        <p:tgtEl>
                                          <p:spTgt spid="27679"/>
                                        </p:tgtEl>
                                        <p:attrNameLst>
                                          <p:attrName>ppt_x</p:attrName>
                                        </p:attrNameLst>
                                      </p:cBhvr>
                                      <p:tavLst>
                                        <p:tav tm="0">
                                          <p:val>
                                            <p:strVal val="0-#ppt_w/2"/>
                                          </p:val>
                                        </p:tav>
                                        <p:tav tm="100000">
                                          <p:val>
                                            <p:strVal val="#ppt_x"/>
                                          </p:val>
                                        </p:tav>
                                      </p:tavLst>
                                    </p:anim>
                                    <p:anim calcmode="lin" valueType="num">
                                      <p:cBhvr additive="base">
                                        <p:cTn id="50" dur="500" fill="hold"/>
                                        <p:tgtEl>
                                          <p:spTgt spid="2767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7680"/>
                                        </p:tgtEl>
                                        <p:attrNameLst>
                                          <p:attrName>style.visibility</p:attrName>
                                        </p:attrNameLst>
                                      </p:cBhvr>
                                      <p:to>
                                        <p:strVal val="visible"/>
                                      </p:to>
                                    </p:set>
                                    <p:anim calcmode="lin" valueType="num">
                                      <p:cBhvr additive="base">
                                        <p:cTn id="55" dur="500" fill="hold"/>
                                        <p:tgtEl>
                                          <p:spTgt spid="27680"/>
                                        </p:tgtEl>
                                        <p:attrNameLst>
                                          <p:attrName>ppt_x</p:attrName>
                                        </p:attrNameLst>
                                      </p:cBhvr>
                                      <p:tavLst>
                                        <p:tav tm="0">
                                          <p:val>
                                            <p:strVal val="1+#ppt_w/2"/>
                                          </p:val>
                                        </p:tav>
                                        <p:tav tm="100000">
                                          <p:val>
                                            <p:strVal val="#ppt_x"/>
                                          </p:val>
                                        </p:tav>
                                      </p:tavLst>
                                    </p:anim>
                                    <p:anim calcmode="lin" valueType="num">
                                      <p:cBhvr additive="base">
                                        <p:cTn id="56" dur="500" fill="hold"/>
                                        <p:tgtEl>
                                          <p:spTgt spid="27680"/>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7681"/>
                                        </p:tgtEl>
                                        <p:attrNameLst>
                                          <p:attrName>style.visibility</p:attrName>
                                        </p:attrNameLst>
                                      </p:cBhvr>
                                      <p:to>
                                        <p:strVal val="visible"/>
                                      </p:to>
                                    </p:set>
                                    <p:anim calcmode="lin" valueType="num">
                                      <p:cBhvr>
                                        <p:cTn id="61" dur="500" fill="hold"/>
                                        <p:tgtEl>
                                          <p:spTgt spid="27681"/>
                                        </p:tgtEl>
                                        <p:attrNameLst>
                                          <p:attrName>ppt_w</p:attrName>
                                        </p:attrNameLst>
                                      </p:cBhvr>
                                      <p:tavLst>
                                        <p:tav tm="0">
                                          <p:val>
                                            <p:fltVal val="0"/>
                                          </p:val>
                                        </p:tav>
                                        <p:tav tm="100000">
                                          <p:val>
                                            <p:strVal val="#ppt_w"/>
                                          </p:val>
                                        </p:tav>
                                      </p:tavLst>
                                    </p:anim>
                                    <p:anim calcmode="lin" valueType="num">
                                      <p:cBhvr>
                                        <p:cTn id="62" dur="500" fill="hold"/>
                                        <p:tgtEl>
                                          <p:spTgt spid="276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utoUpdateAnimBg="0"/>
      <p:bldP spid="27665" grpId="0" autoUpdateAnimBg="0"/>
      <p:bldP spid="27666" grpId="0" autoUpdateAnimBg="0"/>
      <p:bldP spid="27679" grpId="0" autoUpdateAnimBg="0"/>
      <p:bldP spid="27680" grpId="0" autoUpdateAnimBg="0"/>
      <p:bldP spid="2768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2914650" y="15875"/>
            <a:ext cx="6386513" cy="579438"/>
          </a:xfrm>
          <a:prstGeom prst="rect">
            <a:avLst/>
          </a:prstGeom>
          <a:noFill/>
          <a:ln w="9525">
            <a:noFill/>
            <a:miter lim="800000"/>
            <a:headEnd/>
            <a:tailEnd/>
          </a:ln>
        </p:spPr>
        <p:txBody>
          <a:bodyPr wrap="none">
            <a:spAutoFit/>
          </a:bodyPr>
          <a:lstStyle/>
          <a:p>
            <a:pPr algn="ctr"/>
            <a:r>
              <a:rPr lang="en-US" altLang="en-US" sz="3200">
                <a:solidFill>
                  <a:srgbClr val="000000"/>
                </a:solidFill>
              </a:rPr>
              <a:t>Kinetic Molecular Theory of Gases</a:t>
            </a:r>
          </a:p>
        </p:txBody>
      </p:sp>
      <p:sp>
        <p:nvSpPr>
          <p:cNvPr id="31747" name="Text Box 3"/>
          <p:cNvSpPr txBox="1">
            <a:spLocks noChangeArrowheads="1"/>
          </p:cNvSpPr>
          <p:nvPr/>
        </p:nvSpPr>
        <p:spPr bwMode="auto">
          <a:xfrm>
            <a:off x="1676400" y="914400"/>
            <a:ext cx="8763000" cy="5078413"/>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altLang="en-US" sz="2400">
                <a:solidFill>
                  <a:srgbClr val="000000"/>
                </a:solidFill>
              </a:rPr>
              <a:t>A gas is composed of molecules that are separated from each other by distances far greater than their own dimensions.  The molecules can be considered to be </a:t>
            </a:r>
            <a:r>
              <a:rPr lang="en-US" altLang="en-US" sz="2400" i="1">
                <a:solidFill>
                  <a:srgbClr val="000000"/>
                </a:solidFill>
              </a:rPr>
              <a:t>points</a:t>
            </a:r>
            <a:r>
              <a:rPr lang="en-US" altLang="en-US" sz="2400">
                <a:solidFill>
                  <a:srgbClr val="000000"/>
                </a:solidFill>
              </a:rPr>
              <a:t>; that is, they possess mass but have negligible volume.</a:t>
            </a:r>
          </a:p>
          <a:p>
            <a:pPr marL="457200" indent="-457200">
              <a:spcBef>
                <a:spcPct val="50000"/>
              </a:spcBef>
              <a:buFontTx/>
              <a:buAutoNum type="arabicPeriod"/>
            </a:pPr>
            <a:r>
              <a:rPr lang="en-US" altLang="en-US" sz="2400">
                <a:solidFill>
                  <a:srgbClr val="000000"/>
                </a:solidFill>
              </a:rPr>
              <a:t>Gas molecules are in constant motion in random directions.  Collisions among molecules are perfectly elastic.</a:t>
            </a:r>
          </a:p>
          <a:p>
            <a:pPr marL="457200" indent="-457200">
              <a:spcBef>
                <a:spcPct val="50000"/>
              </a:spcBef>
              <a:buFontTx/>
              <a:buAutoNum type="arabicPeriod"/>
            </a:pPr>
            <a:r>
              <a:rPr lang="en-US" altLang="en-US" sz="2400">
                <a:solidFill>
                  <a:srgbClr val="000000"/>
                </a:solidFill>
              </a:rPr>
              <a:t>Gas molecules exert neither attractive nor repulsive forces on one another.</a:t>
            </a:r>
          </a:p>
          <a:p>
            <a:pPr marL="457200" indent="-457200">
              <a:spcBef>
                <a:spcPct val="50000"/>
              </a:spcBef>
              <a:buFontTx/>
              <a:buAutoNum type="arabicPeriod"/>
            </a:pPr>
            <a:r>
              <a:rPr lang="en-US" altLang="en-US" sz="2400">
                <a:solidFill>
                  <a:srgbClr val="000000"/>
                </a:solidFill>
              </a:rPr>
              <a:t>The average kinetic energy of the molecules is proportional to the temperature of the gas in kelvins.  Any two gases at the same temperature will have the same average kinetic energy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81" name="Object 13"/>
          <p:cNvGraphicFramePr>
            <a:graphicFrameLocks noChangeAspect="1"/>
          </p:cNvGraphicFramePr>
          <p:nvPr/>
        </p:nvGraphicFramePr>
        <p:xfrm>
          <a:off x="1752600" y="228600"/>
          <a:ext cx="855663" cy="1636713"/>
        </p:xfrm>
        <a:graphic>
          <a:graphicData uri="http://schemas.openxmlformats.org/presentationml/2006/ole">
            <mc:AlternateContent xmlns:mc="http://schemas.openxmlformats.org/markup-compatibility/2006">
              <mc:Choice xmlns:v="urn:schemas-microsoft-com:vml" Requires="v">
                <p:oleObj name="Clip" r:id="rId2" imgW="856615" imgH="1637665" progId="">
                  <p:embed/>
                </p:oleObj>
              </mc:Choice>
              <mc:Fallback>
                <p:oleObj name="Clip" r:id="rId2" imgW="856615" imgH="1637665" progId="">
                  <p:embed/>
                  <p:pic>
                    <p:nvPicPr>
                      <p:cNvPr id="83981"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855663" cy="163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82" name="Text Box 3"/>
          <p:cNvSpPr txBox="1">
            <a:spLocks noChangeArrowheads="1"/>
          </p:cNvSpPr>
          <p:nvPr/>
        </p:nvSpPr>
        <p:spPr bwMode="auto">
          <a:xfrm>
            <a:off x="2819400" y="381000"/>
            <a:ext cx="7620000" cy="1570038"/>
          </a:xfrm>
          <a:prstGeom prst="rect">
            <a:avLst/>
          </a:prstGeom>
          <a:noFill/>
          <a:ln w="9525">
            <a:noFill/>
            <a:miter lim="800000"/>
            <a:headEnd/>
            <a:tailEnd/>
          </a:ln>
        </p:spPr>
        <p:txBody>
          <a:bodyPr>
            <a:spAutoFit/>
          </a:bodyPr>
          <a:lstStyle/>
          <a:p>
            <a:pPr>
              <a:spcBef>
                <a:spcPct val="50000"/>
              </a:spcBef>
            </a:pPr>
            <a:r>
              <a:rPr lang="en-US" altLang="en-US" sz="2400">
                <a:solidFill>
                  <a:srgbClr val="3333CC"/>
                </a:solidFill>
              </a:rPr>
              <a:t>A sample of natural gas contains 8.24 moles of CH</a:t>
            </a:r>
            <a:r>
              <a:rPr lang="en-US" altLang="en-US" sz="2400" baseline="-25000">
                <a:solidFill>
                  <a:srgbClr val="3333CC"/>
                </a:solidFill>
              </a:rPr>
              <a:t>4</a:t>
            </a:r>
            <a:r>
              <a:rPr lang="en-US" altLang="en-US" sz="2400">
                <a:solidFill>
                  <a:srgbClr val="3333CC"/>
                </a:solidFill>
              </a:rPr>
              <a:t>, 0.421 moles of C</a:t>
            </a:r>
            <a:r>
              <a:rPr lang="en-US" altLang="en-US" sz="2400" baseline="-25000">
                <a:solidFill>
                  <a:srgbClr val="3333CC"/>
                </a:solidFill>
              </a:rPr>
              <a:t>2</a:t>
            </a:r>
            <a:r>
              <a:rPr lang="en-US" altLang="en-US" sz="2400">
                <a:solidFill>
                  <a:srgbClr val="3333CC"/>
                </a:solidFill>
              </a:rPr>
              <a:t>H</a:t>
            </a:r>
            <a:r>
              <a:rPr lang="en-US" altLang="en-US" sz="2400" baseline="-25000">
                <a:solidFill>
                  <a:srgbClr val="3333CC"/>
                </a:solidFill>
              </a:rPr>
              <a:t>6</a:t>
            </a:r>
            <a:r>
              <a:rPr lang="en-US" altLang="en-US" sz="2400">
                <a:solidFill>
                  <a:srgbClr val="3333CC"/>
                </a:solidFill>
              </a:rPr>
              <a:t>, and 0.116 moles of C</a:t>
            </a:r>
            <a:r>
              <a:rPr lang="en-US" altLang="en-US" sz="2400" baseline="-25000">
                <a:solidFill>
                  <a:srgbClr val="3333CC"/>
                </a:solidFill>
              </a:rPr>
              <a:t>3</a:t>
            </a:r>
            <a:r>
              <a:rPr lang="en-US" altLang="en-US" sz="2400">
                <a:solidFill>
                  <a:srgbClr val="3333CC"/>
                </a:solidFill>
              </a:rPr>
              <a:t>H</a:t>
            </a:r>
            <a:r>
              <a:rPr lang="en-US" altLang="en-US" sz="2400" baseline="-25000">
                <a:solidFill>
                  <a:srgbClr val="3333CC"/>
                </a:solidFill>
              </a:rPr>
              <a:t>8</a:t>
            </a:r>
            <a:r>
              <a:rPr lang="en-US" altLang="en-US" sz="2400">
                <a:solidFill>
                  <a:srgbClr val="3333CC"/>
                </a:solidFill>
              </a:rPr>
              <a:t>.  If the total pressure of the gases is 1.37 atm, what is the partial pressure of propane (C</a:t>
            </a:r>
            <a:r>
              <a:rPr lang="en-US" altLang="en-US" sz="2400" baseline="-25000">
                <a:solidFill>
                  <a:srgbClr val="3333CC"/>
                </a:solidFill>
              </a:rPr>
              <a:t>3</a:t>
            </a:r>
            <a:r>
              <a:rPr lang="en-US" altLang="en-US" sz="2400">
                <a:solidFill>
                  <a:srgbClr val="3333CC"/>
                </a:solidFill>
              </a:rPr>
              <a:t>H</a:t>
            </a:r>
            <a:r>
              <a:rPr lang="en-US" altLang="en-US" sz="2400" baseline="-25000">
                <a:solidFill>
                  <a:srgbClr val="3333CC"/>
                </a:solidFill>
              </a:rPr>
              <a:t>8</a:t>
            </a:r>
            <a:r>
              <a:rPr lang="en-US" altLang="en-US" sz="2400">
                <a:solidFill>
                  <a:srgbClr val="3333CC"/>
                </a:solidFill>
              </a:rPr>
              <a:t>)?</a:t>
            </a:r>
          </a:p>
        </p:txBody>
      </p:sp>
      <p:sp>
        <p:nvSpPr>
          <p:cNvPr id="28676" name="Text Box 4"/>
          <p:cNvSpPr txBox="1">
            <a:spLocks noChangeArrowheads="1"/>
          </p:cNvSpPr>
          <p:nvPr/>
        </p:nvSpPr>
        <p:spPr bwMode="auto">
          <a:xfrm>
            <a:off x="2128838" y="2438400"/>
            <a:ext cx="1995487" cy="708025"/>
          </a:xfrm>
          <a:prstGeom prst="rect">
            <a:avLst/>
          </a:prstGeom>
          <a:noFill/>
          <a:ln w="9525">
            <a:noFill/>
            <a:miter lim="800000"/>
            <a:headEnd/>
            <a:tailEnd/>
          </a:ln>
        </p:spPr>
        <p:txBody>
          <a:bodyPr wrap="none" lIns="274320" tIns="137160" rIns="274320" bIns="137160">
            <a:spAutoFit/>
          </a:bodyPr>
          <a:lstStyle/>
          <a:p>
            <a:pPr algn="ctr"/>
            <a:r>
              <a:rPr lang="en-US" altLang="en-US" sz="2800" i="1">
                <a:solidFill>
                  <a:srgbClr val="000000"/>
                </a:solidFill>
              </a:rPr>
              <a:t>P</a:t>
            </a:r>
            <a:r>
              <a:rPr lang="en-US" altLang="en-US" sz="2800" i="1" baseline="-25000">
                <a:solidFill>
                  <a:srgbClr val="000000"/>
                </a:solidFill>
              </a:rPr>
              <a:t>i</a:t>
            </a:r>
            <a:r>
              <a:rPr lang="en-US" altLang="en-US" sz="2800">
                <a:solidFill>
                  <a:srgbClr val="000000"/>
                </a:solidFill>
              </a:rPr>
              <a:t> = </a:t>
            </a:r>
            <a:r>
              <a:rPr lang="en-US" altLang="en-US" sz="2800" i="1">
                <a:solidFill>
                  <a:srgbClr val="000000"/>
                </a:solidFill>
              </a:rPr>
              <a:t>X</a:t>
            </a:r>
            <a:r>
              <a:rPr lang="en-US" altLang="en-US" sz="2800" i="1" baseline="-25000">
                <a:solidFill>
                  <a:srgbClr val="000000"/>
                </a:solidFill>
              </a:rPr>
              <a:t>i</a:t>
            </a:r>
            <a:r>
              <a:rPr lang="en-US" altLang="en-US" sz="2800" baseline="-25000">
                <a:solidFill>
                  <a:srgbClr val="000000"/>
                </a:solidFill>
              </a:rPr>
              <a:t> </a:t>
            </a:r>
            <a:r>
              <a:rPr lang="en-US" altLang="en-US" sz="2800" i="1">
                <a:solidFill>
                  <a:srgbClr val="000000"/>
                </a:solidFill>
              </a:rPr>
              <a:t>P</a:t>
            </a:r>
            <a:r>
              <a:rPr lang="en-US" altLang="en-US" sz="2800" baseline="-25000">
                <a:solidFill>
                  <a:srgbClr val="000000"/>
                </a:solidFill>
              </a:rPr>
              <a:t>T</a:t>
            </a:r>
            <a:endParaRPr lang="en-US" altLang="en-US" sz="2800" i="1">
              <a:solidFill>
                <a:srgbClr val="000000"/>
              </a:solidFill>
            </a:endParaRPr>
          </a:p>
        </p:txBody>
      </p:sp>
      <p:sp>
        <p:nvSpPr>
          <p:cNvPr id="28677" name="Text Box 5"/>
          <p:cNvSpPr txBox="1">
            <a:spLocks noChangeArrowheads="1"/>
          </p:cNvSpPr>
          <p:nvPr/>
        </p:nvSpPr>
        <p:spPr bwMode="auto">
          <a:xfrm>
            <a:off x="2286000" y="3521075"/>
            <a:ext cx="1716088"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X</a:t>
            </a:r>
            <a:r>
              <a:rPr lang="en-US" altLang="en-US" sz="2800" baseline="-25000">
                <a:solidFill>
                  <a:srgbClr val="000000"/>
                </a:solidFill>
              </a:rPr>
              <a:t>propane</a:t>
            </a:r>
            <a:r>
              <a:rPr lang="en-US" altLang="en-US" sz="2800">
                <a:solidFill>
                  <a:srgbClr val="000000"/>
                </a:solidFill>
              </a:rPr>
              <a:t> = </a:t>
            </a:r>
            <a:endParaRPr lang="en-US" altLang="en-US" sz="2800" i="1">
              <a:solidFill>
                <a:srgbClr val="000000"/>
              </a:solidFill>
            </a:endParaRPr>
          </a:p>
        </p:txBody>
      </p:sp>
      <p:grpSp>
        <p:nvGrpSpPr>
          <p:cNvPr id="28681" name="Group 9"/>
          <p:cNvGrpSpPr>
            <a:grpSpLocks/>
          </p:cNvGrpSpPr>
          <p:nvPr/>
        </p:nvGrpSpPr>
        <p:grpSpPr bwMode="auto">
          <a:xfrm>
            <a:off x="3937000" y="3279775"/>
            <a:ext cx="3657600" cy="987425"/>
            <a:chOff x="1488" y="2489"/>
            <a:chExt cx="2304" cy="622"/>
          </a:xfrm>
        </p:grpSpPr>
        <p:sp>
          <p:nvSpPr>
            <p:cNvPr id="83990" name="Text Box 6"/>
            <p:cNvSpPr txBox="1">
              <a:spLocks noChangeArrowheads="1"/>
            </p:cNvSpPr>
            <p:nvPr/>
          </p:nvSpPr>
          <p:spPr bwMode="auto">
            <a:xfrm>
              <a:off x="2301" y="2489"/>
              <a:ext cx="678" cy="327"/>
            </a:xfrm>
            <a:prstGeom prst="rect">
              <a:avLst/>
            </a:prstGeom>
            <a:noFill/>
            <a:ln w="9525">
              <a:noFill/>
              <a:miter lim="800000"/>
              <a:headEnd/>
              <a:tailEnd/>
            </a:ln>
          </p:spPr>
          <p:txBody>
            <a:bodyPr wrap="none">
              <a:spAutoFit/>
            </a:bodyPr>
            <a:lstStyle/>
            <a:p>
              <a:pPr algn="ctr"/>
              <a:r>
                <a:rPr lang="en-US" altLang="en-US" sz="2800">
                  <a:solidFill>
                    <a:srgbClr val="000000"/>
                  </a:solidFill>
                </a:rPr>
                <a:t>0.116</a:t>
              </a:r>
            </a:p>
          </p:txBody>
        </p:sp>
        <p:sp>
          <p:nvSpPr>
            <p:cNvPr id="83991" name="Text Box 7"/>
            <p:cNvSpPr txBox="1">
              <a:spLocks noChangeArrowheads="1"/>
            </p:cNvSpPr>
            <p:nvPr/>
          </p:nvSpPr>
          <p:spPr bwMode="auto">
            <a:xfrm>
              <a:off x="1546" y="2784"/>
              <a:ext cx="2187" cy="327"/>
            </a:xfrm>
            <a:prstGeom prst="rect">
              <a:avLst/>
            </a:prstGeom>
            <a:noFill/>
            <a:ln w="9525">
              <a:noFill/>
              <a:miter lim="800000"/>
              <a:headEnd/>
              <a:tailEnd/>
            </a:ln>
          </p:spPr>
          <p:txBody>
            <a:bodyPr wrap="none">
              <a:spAutoFit/>
            </a:bodyPr>
            <a:lstStyle/>
            <a:p>
              <a:pPr algn="ctr"/>
              <a:r>
                <a:rPr lang="en-US" altLang="en-US" sz="2800">
                  <a:solidFill>
                    <a:srgbClr val="000000"/>
                  </a:solidFill>
                </a:rPr>
                <a:t>8.24 + 0.421 + 0.116</a:t>
              </a:r>
            </a:p>
          </p:txBody>
        </p:sp>
        <p:sp>
          <p:nvSpPr>
            <p:cNvPr id="83992" name="Line 8"/>
            <p:cNvSpPr>
              <a:spLocks noChangeShapeType="1"/>
            </p:cNvSpPr>
            <p:nvPr/>
          </p:nvSpPr>
          <p:spPr bwMode="auto">
            <a:xfrm>
              <a:off x="1488" y="2800"/>
              <a:ext cx="2304" cy="0"/>
            </a:xfrm>
            <a:prstGeom prst="line">
              <a:avLst/>
            </a:prstGeom>
            <a:noFill/>
            <a:ln w="28575">
              <a:solidFill>
                <a:schemeClr val="tx1"/>
              </a:solidFill>
              <a:round/>
              <a:headEnd/>
              <a:tailEnd/>
            </a:ln>
          </p:spPr>
          <p:txBody>
            <a:bodyPr/>
            <a:lstStyle/>
            <a:p>
              <a:endParaRPr lang="en-US"/>
            </a:p>
          </p:txBody>
        </p:sp>
      </p:grpSp>
      <p:sp>
        <p:nvSpPr>
          <p:cNvPr id="28682" name="Text Box 10"/>
          <p:cNvSpPr txBox="1">
            <a:spLocks noChangeArrowheads="1"/>
          </p:cNvSpPr>
          <p:nvPr/>
        </p:nvSpPr>
        <p:spPr bwMode="auto">
          <a:xfrm>
            <a:off x="4495800" y="2527300"/>
            <a:ext cx="2359025"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baseline="-25000">
                <a:solidFill>
                  <a:srgbClr val="000000"/>
                </a:solidFill>
              </a:rPr>
              <a:t>T</a:t>
            </a:r>
            <a:r>
              <a:rPr lang="en-US" altLang="en-US" sz="2800">
                <a:solidFill>
                  <a:srgbClr val="000000"/>
                </a:solidFill>
              </a:rPr>
              <a:t> = 1.37 atm</a:t>
            </a:r>
            <a:endParaRPr lang="en-US" altLang="en-US" sz="2800" i="1">
              <a:solidFill>
                <a:srgbClr val="000000"/>
              </a:solidFill>
            </a:endParaRPr>
          </a:p>
        </p:txBody>
      </p:sp>
      <p:sp>
        <p:nvSpPr>
          <p:cNvPr id="28683" name="Text Box 11"/>
          <p:cNvSpPr txBox="1">
            <a:spLocks noChangeArrowheads="1"/>
          </p:cNvSpPr>
          <p:nvPr/>
        </p:nvSpPr>
        <p:spPr bwMode="auto">
          <a:xfrm>
            <a:off x="7685088" y="3517900"/>
            <a:ext cx="1581150" cy="519113"/>
          </a:xfrm>
          <a:prstGeom prst="rect">
            <a:avLst/>
          </a:prstGeom>
          <a:noFill/>
          <a:ln w="9525">
            <a:noFill/>
            <a:miter lim="800000"/>
            <a:headEnd/>
            <a:tailEnd/>
          </a:ln>
        </p:spPr>
        <p:txBody>
          <a:bodyPr wrap="none">
            <a:spAutoFit/>
          </a:bodyPr>
          <a:lstStyle/>
          <a:p>
            <a:r>
              <a:rPr lang="en-US" altLang="en-US" sz="2800">
                <a:solidFill>
                  <a:srgbClr val="000000"/>
                </a:solidFill>
              </a:rPr>
              <a:t>= 0.0132</a:t>
            </a:r>
          </a:p>
        </p:txBody>
      </p:sp>
      <p:sp>
        <p:nvSpPr>
          <p:cNvPr id="28684" name="Text Box 12"/>
          <p:cNvSpPr txBox="1">
            <a:spLocks noChangeArrowheads="1"/>
          </p:cNvSpPr>
          <p:nvPr/>
        </p:nvSpPr>
        <p:spPr bwMode="auto">
          <a:xfrm>
            <a:off x="2286000" y="4572000"/>
            <a:ext cx="4567238"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baseline="-25000">
                <a:solidFill>
                  <a:srgbClr val="000000"/>
                </a:solidFill>
              </a:rPr>
              <a:t>propane</a:t>
            </a:r>
            <a:r>
              <a:rPr lang="en-US" altLang="en-US" sz="2800">
                <a:solidFill>
                  <a:srgbClr val="000000"/>
                </a:solidFill>
              </a:rPr>
              <a:t> = 0.0132 x 1.37 atm</a:t>
            </a:r>
            <a:endParaRPr lang="en-US" altLang="en-US" sz="2800" i="1">
              <a:solidFill>
                <a:srgbClr val="000000"/>
              </a:solidFill>
            </a:endParaRPr>
          </a:p>
        </p:txBody>
      </p:sp>
      <p:sp>
        <p:nvSpPr>
          <p:cNvPr id="28685" name="Text Box 13"/>
          <p:cNvSpPr txBox="1">
            <a:spLocks noChangeArrowheads="1"/>
          </p:cNvSpPr>
          <p:nvPr/>
        </p:nvSpPr>
        <p:spPr bwMode="auto">
          <a:xfrm>
            <a:off x="6743700" y="4572000"/>
            <a:ext cx="2273300" cy="519113"/>
          </a:xfrm>
          <a:prstGeom prst="rect">
            <a:avLst/>
          </a:prstGeom>
          <a:noFill/>
          <a:ln w="9525">
            <a:noFill/>
            <a:miter lim="800000"/>
            <a:headEnd/>
            <a:tailEnd/>
          </a:ln>
        </p:spPr>
        <p:txBody>
          <a:bodyPr wrap="none">
            <a:spAutoFit/>
          </a:bodyPr>
          <a:lstStyle/>
          <a:p>
            <a:pPr algn="ctr"/>
            <a:r>
              <a:rPr lang="en-US" altLang="en-US" sz="2800">
                <a:solidFill>
                  <a:srgbClr val="000000"/>
                </a:solidFill>
              </a:rPr>
              <a:t>= 0.0181 atm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0-#ppt_w/2"/>
                                          </p:val>
                                        </p:tav>
                                        <p:tav tm="100000">
                                          <p:val>
                                            <p:strVal val="#ppt_x"/>
                                          </p:val>
                                        </p:tav>
                                      </p:tavLst>
                                    </p:anim>
                                    <p:anim calcmode="lin" valueType="num">
                                      <p:cBhvr additive="base">
                                        <p:cTn id="8"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82"/>
                                        </p:tgtEl>
                                        <p:attrNameLst>
                                          <p:attrName>style.visibility</p:attrName>
                                        </p:attrNameLst>
                                      </p:cBhvr>
                                      <p:to>
                                        <p:strVal val="visible"/>
                                      </p:to>
                                    </p:set>
                                    <p:anim calcmode="lin" valueType="num">
                                      <p:cBhvr additive="base">
                                        <p:cTn id="13" dur="500" fill="hold"/>
                                        <p:tgtEl>
                                          <p:spTgt spid="28682"/>
                                        </p:tgtEl>
                                        <p:attrNameLst>
                                          <p:attrName>ppt_x</p:attrName>
                                        </p:attrNameLst>
                                      </p:cBhvr>
                                      <p:tavLst>
                                        <p:tav tm="0">
                                          <p:val>
                                            <p:strVal val="1+#ppt_w/2"/>
                                          </p:val>
                                        </p:tav>
                                        <p:tav tm="100000">
                                          <p:val>
                                            <p:strVal val="#ppt_x"/>
                                          </p:val>
                                        </p:tav>
                                      </p:tavLst>
                                    </p:anim>
                                    <p:anim calcmode="lin" valueType="num">
                                      <p:cBhvr additive="base">
                                        <p:cTn id="14" dur="500" fill="hold"/>
                                        <p:tgtEl>
                                          <p:spTgt spid="2868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7"/>
                                        </p:tgtEl>
                                        <p:attrNameLst>
                                          <p:attrName>style.visibility</p:attrName>
                                        </p:attrNameLst>
                                      </p:cBhvr>
                                      <p:to>
                                        <p:strVal val="visible"/>
                                      </p:to>
                                    </p:set>
                                    <p:anim calcmode="lin" valueType="num">
                                      <p:cBhvr additive="base">
                                        <p:cTn id="19" dur="500" fill="hold"/>
                                        <p:tgtEl>
                                          <p:spTgt spid="28677"/>
                                        </p:tgtEl>
                                        <p:attrNameLst>
                                          <p:attrName>ppt_x</p:attrName>
                                        </p:attrNameLst>
                                      </p:cBhvr>
                                      <p:tavLst>
                                        <p:tav tm="0">
                                          <p:val>
                                            <p:strVal val="0-#ppt_w/2"/>
                                          </p:val>
                                        </p:tav>
                                        <p:tav tm="100000">
                                          <p:val>
                                            <p:strVal val="#ppt_x"/>
                                          </p:val>
                                        </p:tav>
                                      </p:tavLst>
                                    </p:anim>
                                    <p:anim calcmode="lin" valueType="num">
                                      <p:cBhvr additive="base">
                                        <p:cTn id="20"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8681"/>
                                        </p:tgtEl>
                                        <p:attrNameLst>
                                          <p:attrName>style.visibility</p:attrName>
                                        </p:attrNameLst>
                                      </p:cBhvr>
                                      <p:to>
                                        <p:strVal val="visible"/>
                                      </p:to>
                                    </p:set>
                                    <p:anim calcmode="lin" valueType="num">
                                      <p:cBhvr additive="base">
                                        <p:cTn id="25" dur="500" fill="hold"/>
                                        <p:tgtEl>
                                          <p:spTgt spid="28681"/>
                                        </p:tgtEl>
                                        <p:attrNameLst>
                                          <p:attrName>ppt_x</p:attrName>
                                        </p:attrNameLst>
                                      </p:cBhvr>
                                      <p:tavLst>
                                        <p:tav tm="0">
                                          <p:val>
                                            <p:strVal val="1+#ppt_w/2"/>
                                          </p:val>
                                        </p:tav>
                                        <p:tav tm="100000">
                                          <p:val>
                                            <p:strVal val="#ppt_x"/>
                                          </p:val>
                                        </p:tav>
                                      </p:tavLst>
                                    </p:anim>
                                    <p:anim calcmode="lin" valueType="num">
                                      <p:cBhvr additive="base">
                                        <p:cTn id="26" dur="500" fill="hold"/>
                                        <p:tgtEl>
                                          <p:spTgt spid="2868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8683"/>
                                        </p:tgtEl>
                                        <p:attrNameLst>
                                          <p:attrName>style.visibility</p:attrName>
                                        </p:attrNameLst>
                                      </p:cBhvr>
                                      <p:to>
                                        <p:strVal val="visible"/>
                                      </p:to>
                                    </p:set>
                                    <p:anim calcmode="lin" valueType="num">
                                      <p:cBhvr additive="base">
                                        <p:cTn id="31" dur="500" fill="hold"/>
                                        <p:tgtEl>
                                          <p:spTgt spid="28683"/>
                                        </p:tgtEl>
                                        <p:attrNameLst>
                                          <p:attrName>ppt_x</p:attrName>
                                        </p:attrNameLst>
                                      </p:cBhvr>
                                      <p:tavLst>
                                        <p:tav tm="0">
                                          <p:val>
                                            <p:strVal val="1+#ppt_w/2"/>
                                          </p:val>
                                        </p:tav>
                                        <p:tav tm="100000">
                                          <p:val>
                                            <p:strVal val="#ppt_x"/>
                                          </p:val>
                                        </p:tav>
                                      </p:tavLst>
                                    </p:anim>
                                    <p:anim calcmode="lin" valueType="num">
                                      <p:cBhvr additive="base">
                                        <p:cTn id="32" dur="500" fill="hold"/>
                                        <p:tgtEl>
                                          <p:spTgt spid="2868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684"/>
                                        </p:tgtEl>
                                        <p:attrNameLst>
                                          <p:attrName>style.visibility</p:attrName>
                                        </p:attrNameLst>
                                      </p:cBhvr>
                                      <p:to>
                                        <p:strVal val="visible"/>
                                      </p:to>
                                    </p:set>
                                    <p:anim calcmode="lin" valueType="num">
                                      <p:cBhvr additive="base">
                                        <p:cTn id="37" dur="500" fill="hold"/>
                                        <p:tgtEl>
                                          <p:spTgt spid="28684"/>
                                        </p:tgtEl>
                                        <p:attrNameLst>
                                          <p:attrName>ppt_x</p:attrName>
                                        </p:attrNameLst>
                                      </p:cBhvr>
                                      <p:tavLst>
                                        <p:tav tm="0">
                                          <p:val>
                                            <p:strVal val="0-#ppt_w/2"/>
                                          </p:val>
                                        </p:tav>
                                        <p:tav tm="100000">
                                          <p:val>
                                            <p:strVal val="#ppt_x"/>
                                          </p:val>
                                        </p:tav>
                                      </p:tavLst>
                                    </p:anim>
                                    <p:anim calcmode="lin" valueType="num">
                                      <p:cBhvr additive="base">
                                        <p:cTn id="38" dur="500" fill="hold"/>
                                        <p:tgtEl>
                                          <p:spTgt spid="2868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8685"/>
                                        </p:tgtEl>
                                        <p:attrNameLst>
                                          <p:attrName>style.visibility</p:attrName>
                                        </p:attrNameLst>
                                      </p:cBhvr>
                                      <p:to>
                                        <p:strVal val="visible"/>
                                      </p:to>
                                    </p:set>
                                    <p:anim calcmode="lin" valueType="num">
                                      <p:cBhvr additive="base">
                                        <p:cTn id="43" dur="500" fill="hold"/>
                                        <p:tgtEl>
                                          <p:spTgt spid="28685"/>
                                        </p:tgtEl>
                                        <p:attrNameLst>
                                          <p:attrName>ppt_x</p:attrName>
                                        </p:attrNameLst>
                                      </p:cBhvr>
                                      <p:tavLst>
                                        <p:tav tm="0">
                                          <p:val>
                                            <p:strVal val="1+#ppt_w/2"/>
                                          </p:val>
                                        </p:tav>
                                        <p:tav tm="100000">
                                          <p:val>
                                            <p:strVal val="#ppt_x"/>
                                          </p:val>
                                        </p:tav>
                                      </p:tavLst>
                                    </p:anim>
                                    <p:anim calcmode="lin" valueType="num">
                                      <p:cBhvr additive="base">
                                        <p:cTn id="44" dur="500" fill="hold"/>
                                        <p:tgtEl>
                                          <p:spTgt spid="286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P spid="28677" grpId="0" autoUpdateAnimBg="0"/>
      <p:bldP spid="28682" grpId="0" autoUpdateAnimBg="0"/>
      <p:bldP spid="28683" grpId="0" autoUpdateAnimBg="0"/>
      <p:bldP spid="28684" grpId="0" autoUpdateAnimBg="0"/>
      <p:bldP spid="2868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normAutofit fontScale="90000"/>
          </a:bodyPr>
          <a:lstStyle/>
          <a:p>
            <a:pPr eaLnBrk="1" hangingPunct="1"/>
            <a:r>
              <a:rPr lang="en-US" sz="2800">
                <a:solidFill>
                  <a:schemeClr val="tx1"/>
                </a:solidFill>
              </a:rPr>
              <a:t>Oxygen from decomposition of KClO</a:t>
            </a:r>
            <a:r>
              <a:rPr lang="en-US" sz="2800" baseline="-25000">
                <a:solidFill>
                  <a:schemeClr val="tx1"/>
                </a:solidFill>
              </a:rPr>
              <a:t>3</a:t>
            </a:r>
            <a:r>
              <a:rPr lang="en-US" sz="2800">
                <a:solidFill>
                  <a:schemeClr val="tx1"/>
                </a:solidFill>
              </a:rPr>
              <a:t> was collected by water displacement.  The barometric pressure and temperature during this experiment were 731 mm Hg and 20 Celsius.  What was the partial pressure of oxygen collected</a:t>
            </a:r>
          </a:p>
        </p:txBody>
      </p:sp>
      <p:sp>
        <p:nvSpPr>
          <p:cNvPr id="3" name="Content Placeholder 2"/>
          <p:cNvSpPr>
            <a:spLocks noGrp="1"/>
          </p:cNvSpPr>
          <p:nvPr>
            <p:ph idx="1"/>
          </p:nvPr>
        </p:nvSpPr>
        <p:spPr>
          <a:xfrm>
            <a:off x="677863" y="2851150"/>
            <a:ext cx="8596312" cy="3432175"/>
          </a:xfrm>
        </p:spPr>
        <p:txBody>
          <a:bodyPr rtlCol="0">
            <a:normAutofit lnSpcReduction="10000"/>
          </a:bodyPr>
          <a:lstStyle/>
          <a:p>
            <a:pPr eaLnBrk="1" fontAlgn="auto" hangingPunct="1">
              <a:spcAft>
                <a:spcPts val="0"/>
              </a:spcAft>
              <a:buFont typeface="Wingdings 3" charset="2"/>
              <a:buChar char=""/>
              <a:defRPr/>
            </a:pPr>
            <a:endParaRPr lang="en-US" dirty="0">
              <a:solidFill>
                <a:schemeClr val="tx1">
                  <a:lumMod val="75000"/>
                  <a:lumOff val="25000"/>
                </a:schemeClr>
              </a:solidFill>
            </a:endParaRPr>
          </a:p>
          <a:p>
            <a:pPr eaLnBrk="1" fontAlgn="auto" hangingPunct="1">
              <a:spcAft>
                <a:spcPts val="0"/>
              </a:spcAft>
              <a:buFont typeface="Wingdings 3" charset="2"/>
              <a:buChar char=""/>
              <a:defRPr/>
            </a:pPr>
            <a:r>
              <a:rPr lang="en-US" sz="2800" dirty="0">
                <a:solidFill>
                  <a:schemeClr val="tx1">
                    <a:lumMod val="75000"/>
                    <a:lumOff val="25000"/>
                  </a:schemeClr>
                </a:solidFill>
              </a:rPr>
              <a:t>Given: </a:t>
            </a:r>
          </a:p>
          <a:p>
            <a:pPr eaLnBrk="1" fontAlgn="auto" hangingPunct="1">
              <a:spcAft>
                <a:spcPts val="0"/>
              </a:spcAft>
              <a:buFont typeface="Wingdings 3" charset="2"/>
              <a:buChar char=""/>
              <a:defRPr/>
            </a:pPr>
            <a:r>
              <a:rPr lang="en-US" sz="2800" dirty="0">
                <a:solidFill>
                  <a:schemeClr val="tx1">
                    <a:lumMod val="75000"/>
                    <a:lumOff val="25000"/>
                  </a:schemeClr>
                </a:solidFill>
              </a:rPr>
              <a:t>PT = P</a:t>
            </a:r>
            <a:r>
              <a:rPr lang="en-US" sz="2800" baseline="-25000" dirty="0">
                <a:solidFill>
                  <a:schemeClr val="tx1">
                    <a:lumMod val="75000"/>
                    <a:lumOff val="25000"/>
                  </a:schemeClr>
                </a:solidFill>
              </a:rPr>
              <a:t>atm</a:t>
            </a:r>
            <a:r>
              <a:rPr lang="en-US" sz="2800" dirty="0">
                <a:solidFill>
                  <a:schemeClr val="tx1">
                    <a:lumMod val="75000"/>
                    <a:lumOff val="25000"/>
                  </a:schemeClr>
                </a:solidFill>
              </a:rPr>
              <a:t> = 731 mmHg</a:t>
            </a:r>
          </a:p>
          <a:p>
            <a:pPr eaLnBrk="1" fontAlgn="auto" hangingPunct="1">
              <a:spcAft>
                <a:spcPts val="0"/>
              </a:spcAft>
              <a:buFont typeface="Wingdings 3" charset="2"/>
              <a:buChar char=""/>
              <a:defRPr/>
            </a:pPr>
            <a:r>
              <a:rPr lang="en-US" sz="2800" dirty="0">
                <a:solidFill>
                  <a:schemeClr val="tx1">
                    <a:lumMod val="75000"/>
                    <a:lumOff val="25000"/>
                  </a:schemeClr>
                </a:solidFill>
              </a:rPr>
              <a:t>PH</a:t>
            </a:r>
            <a:r>
              <a:rPr lang="en-US" sz="2800" baseline="-25000" dirty="0">
                <a:solidFill>
                  <a:schemeClr val="tx1">
                    <a:lumMod val="75000"/>
                    <a:lumOff val="25000"/>
                  </a:schemeClr>
                </a:solidFill>
              </a:rPr>
              <a:t>2</a:t>
            </a:r>
            <a:r>
              <a:rPr lang="en-US" sz="2800" dirty="0">
                <a:solidFill>
                  <a:schemeClr val="tx1">
                    <a:lumMod val="75000"/>
                    <a:lumOff val="25000"/>
                  </a:schemeClr>
                </a:solidFill>
              </a:rPr>
              <a:t>0= 17.5 ( from table )</a:t>
            </a:r>
          </a:p>
          <a:p>
            <a:pPr eaLnBrk="1" fontAlgn="auto" hangingPunct="1">
              <a:spcAft>
                <a:spcPts val="0"/>
              </a:spcAft>
              <a:buFont typeface="Wingdings 3" charset="2"/>
              <a:buChar char=""/>
              <a:defRPr/>
            </a:pPr>
            <a:r>
              <a:rPr lang="en-US" sz="2800" dirty="0">
                <a:solidFill>
                  <a:schemeClr val="tx1">
                    <a:lumMod val="75000"/>
                    <a:lumOff val="25000"/>
                  </a:schemeClr>
                </a:solidFill>
              </a:rPr>
              <a:t>PT = PO</a:t>
            </a:r>
            <a:r>
              <a:rPr lang="en-US" sz="2800" baseline="-25000" dirty="0">
                <a:solidFill>
                  <a:schemeClr val="tx1">
                    <a:lumMod val="75000"/>
                    <a:lumOff val="25000"/>
                  </a:schemeClr>
                </a:solidFill>
              </a:rPr>
              <a:t>2</a:t>
            </a:r>
            <a:r>
              <a:rPr lang="en-US" sz="2800" dirty="0">
                <a:solidFill>
                  <a:schemeClr val="tx1">
                    <a:lumMod val="75000"/>
                    <a:lumOff val="25000"/>
                  </a:schemeClr>
                </a:solidFill>
              </a:rPr>
              <a:t> + PH</a:t>
            </a:r>
            <a:r>
              <a:rPr lang="en-US" sz="2800" baseline="-25000" dirty="0">
                <a:solidFill>
                  <a:schemeClr val="tx1">
                    <a:lumMod val="75000"/>
                    <a:lumOff val="25000"/>
                  </a:schemeClr>
                </a:solidFill>
              </a:rPr>
              <a:t>2</a:t>
            </a:r>
            <a:r>
              <a:rPr lang="en-US" sz="2800" dirty="0">
                <a:solidFill>
                  <a:schemeClr val="tx1">
                    <a:lumMod val="75000"/>
                    <a:lumOff val="25000"/>
                  </a:schemeClr>
                </a:solidFill>
              </a:rPr>
              <a:t>0</a:t>
            </a:r>
          </a:p>
          <a:p>
            <a:pPr eaLnBrk="1" fontAlgn="auto" hangingPunct="1">
              <a:spcAft>
                <a:spcPts val="0"/>
              </a:spcAft>
              <a:buFont typeface="Wingdings 3" charset="2"/>
              <a:buChar char=""/>
              <a:defRPr/>
            </a:pPr>
            <a:r>
              <a:rPr lang="en-US" sz="2800" dirty="0">
                <a:solidFill>
                  <a:schemeClr val="tx1">
                    <a:lumMod val="75000"/>
                    <a:lumOff val="25000"/>
                  </a:schemeClr>
                </a:solidFill>
              </a:rPr>
              <a:t>PO</a:t>
            </a:r>
            <a:r>
              <a:rPr lang="en-US" sz="2800" baseline="-25000" dirty="0">
                <a:solidFill>
                  <a:schemeClr val="tx1">
                    <a:lumMod val="75000"/>
                    <a:lumOff val="25000"/>
                  </a:schemeClr>
                </a:solidFill>
              </a:rPr>
              <a:t>2</a:t>
            </a:r>
            <a:r>
              <a:rPr lang="en-US" sz="2800" dirty="0">
                <a:solidFill>
                  <a:schemeClr val="tx1">
                    <a:lumMod val="75000"/>
                    <a:lumOff val="25000"/>
                  </a:schemeClr>
                </a:solidFill>
              </a:rPr>
              <a:t> = Patm –PH</a:t>
            </a:r>
            <a:r>
              <a:rPr lang="en-US" sz="2800" baseline="-25000" dirty="0">
                <a:solidFill>
                  <a:schemeClr val="tx1">
                    <a:lumMod val="75000"/>
                    <a:lumOff val="25000"/>
                  </a:schemeClr>
                </a:solidFill>
              </a:rPr>
              <a:t>2</a:t>
            </a:r>
            <a:r>
              <a:rPr lang="en-US" sz="2800" dirty="0">
                <a:solidFill>
                  <a:schemeClr val="tx1">
                    <a:lumMod val="75000"/>
                    <a:lumOff val="25000"/>
                  </a:schemeClr>
                </a:solidFill>
              </a:rPr>
              <a:t>O</a:t>
            </a:r>
          </a:p>
          <a:p>
            <a:pPr eaLnBrk="1" fontAlgn="auto" hangingPunct="1">
              <a:spcAft>
                <a:spcPts val="0"/>
              </a:spcAft>
              <a:buFont typeface="Wingdings 3" charset="2"/>
              <a:buChar char=""/>
              <a:defRPr/>
            </a:pPr>
            <a:r>
              <a:rPr lang="en-US" sz="2800" dirty="0">
                <a:solidFill>
                  <a:schemeClr val="tx1">
                    <a:lumMod val="75000"/>
                    <a:lumOff val="25000"/>
                  </a:schemeClr>
                </a:solidFill>
              </a:rPr>
              <a:t>= 731 – 17.5 =713.5 mmHg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C:\Chang Powerpoint\Figures\cng7ch05\cha56011_0515.jpeg"/>
          <p:cNvPicPr>
            <a:picLocks noChangeAspect="1" noChangeArrowheads="1"/>
          </p:cNvPicPr>
          <p:nvPr/>
        </p:nvPicPr>
        <p:blipFill>
          <a:blip r:embed="rId2"/>
          <a:srcRect/>
          <a:stretch>
            <a:fillRect/>
          </a:stretch>
        </p:blipFill>
        <p:spPr bwMode="auto">
          <a:xfrm>
            <a:off x="1524000" y="76200"/>
            <a:ext cx="6756400" cy="5254625"/>
          </a:xfrm>
          <a:prstGeom prst="rect">
            <a:avLst/>
          </a:prstGeom>
          <a:noFill/>
          <a:ln w="9525">
            <a:noFill/>
            <a:miter lim="800000"/>
            <a:headEnd/>
            <a:tailEnd/>
          </a:ln>
        </p:spPr>
      </p:pic>
      <p:grpSp>
        <p:nvGrpSpPr>
          <p:cNvPr id="29701" name="Group 5"/>
          <p:cNvGrpSpPr>
            <a:grpSpLocks/>
          </p:cNvGrpSpPr>
          <p:nvPr/>
        </p:nvGrpSpPr>
        <p:grpSpPr bwMode="auto">
          <a:xfrm>
            <a:off x="1673225" y="5638800"/>
            <a:ext cx="4216400" cy="400050"/>
            <a:chOff x="35" y="3552"/>
            <a:chExt cx="2656" cy="252"/>
          </a:xfrm>
        </p:grpSpPr>
        <p:sp>
          <p:nvSpPr>
            <p:cNvPr id="211977" name="Text Box 3"/>
            <p:cNvSpPr txBox="1">
              <a:spLocks noChangeArrowheads="1"/>
            </p:cNvSpPr>
            <p:nvPr/>
          </p:nvSpPr>
          <p:spPr bwMode="auto">
            <a:xfrm>
              <a:off x="35" y="3552"/>
              <a:ext cx="2656" cy="252"/>
            </a:xfrm>
            <a:prstGeom prst="rect">
              <a:avLst/>
            </a:prstGeom>
            <a:noFill/>
            <a:ln w="9525">
              <a:noFill/>
              <a:miter lim="800000"/>
              <a:headEnd/>
              <a:tailEnd/>
            </a:ln>
          </p:spPr>
          <p:txBody>
            <a:bodyPr wrap="none">
              <a:spAutoFit/>
            </a:bodyPr>
            <a:lstStyle/>
            <a:p>
              <a:pPr algn="ctr"/>
              <a:r>
                <a:rPr lang="en-US" altLang="en-US" sz="2000">
                  <a:solidFill>
                    <a:srgbClr val="000000"/>
                  </a:solidFill>
                </a:rPr>
                <a:t>2KClO</a:t>
              </a:r>
              <a:r>
                <a:rPr lang="en-US" altLang="en-US" sz="2000" baseline="-25000">
                  <a:solidFill>
                    <a:srgbClr val="000000"/>
                  </a:solidFill>
                </a:rPr>
                <a:t>3</a:t>
              </a:r>
              <a:r>
                <a:rPr lang="en-US" altLang="en-US" sz="2000">
                  <a:solidFill>
                    <a:srgbClr val="000000"/>
                  </a:solidFill>
                </a:rPr>
                <a:t> (</a:t>
              </a:r>
              <a:r>
                <a:rPr lang="en-US" altLang="en-US" sz="2000" i="1">
                  <a:solidFill>
                    <a:srgbClr val="000000"/>
                  </a:solidFill>
                </a:rPr>
                <a:t>s</a:t>
              </a:r>
              <a:r>
                <a:rPr lang="en-US" altLang="en-US" sz="2000">
                  <a:solidFill>
                    <a:srgbClr val="000000"/>
                  </a:solidFill>
                </a:rPr>
                <a:t>)           2KCl (</a:t>
              </a:r>
              <a:r>
                <a:rPr lang="en-US" altLang="en-US" sz="2000" i="1">
                  <a:solidFill>
                    <a:srgbClr val="000000"/>
                  </a:solidFill>
                </a:rPr>
                <a:t>s</a:t>
              </a:r>
              <a:r>
                <a:rPr lang="en-US" altLang="en-US" sz="2000">
                  <a:solidFill>
                    <a:srgbClr val="000000"/>
                  </a:solidFill>
                </a:rPr>
                <a:t>) + 3O</a:t>
              </a:r>
              <a:r>
                <a:rPr lang="en-US" altLang="en-US" sz="2000" baseline="-25000">
                  <a:solidFill>
                    <a:srgbClr val="000000"/>
                  </a:solidFill>
                </a:rPr>
                <a:t>2</a:t>
              </a:r>
              <a:r>
                <a:rPr lang="en-US" altLang="en-US" sz="2000">
                  <a:solidFill>
                    <a:srgbClr val="000000"/>
                  </a:solidFill>
                </a:rPr>
                <a:t> (</a:t>
              </a:r>
              <a:r>
                <a:rPr lang="en-US" altLang="en-US" sz="2000" i="1">
                  <a:solidFill>
                    <a:srgbClr val="000000"/>
                  </a:solidFill>
                </a:rPr>
                <a:t>g</a:t>
              </a:r>
              <a:r>
                <a:rPr lang="en-US" altLang="en-US" sz="2000">
                  <a:solidFill>
                    <a:srgbClr val="000000"/>
                  </a:solidFill>
                </a:rPr>
                <a:t>)</a:t>
              </a:r>
            </a:p>
          </p:txBody>
        </p:sp>
        <p:sp>
          <p:nvSpPr>
            <p:cNvPr id="211978" name="Line 4"/>
            <p:cNvSpPr>
              <a:spLocks noChangeShapeType="1"/>
            </p:cNvSpPr>
            <p:nvPr/>
          </p:nvSpPr>
          <p:spPr bwMode="auto">
            <a:xfrm>
              <a:off x="920" y="3680"/>
              <a:ext cx="384" cy="0"/>
            </a:xfrm>
            <a:prstGeom prst="line">
              <a:avLst/>
            </a:prstGeom>
            <a:noFill/>
            <a:ln w="28575">
              <a:solidFill>
                <a:schemeClr val="tx1"/>
              </a:solidFill>
              <a:round/>
              <a:headEnd/>
              <a:tailEnd type="triangle" w="med" len="med"/>
            </a:ln>
          </p:spPr>
          <p:txBody>
            <a:bodyPr/>
            <a:lstStyle/>
            <a:p>
              <a:endParaRPr lang="en-US"/>
            </a:p>
          </p:txBody>
        </p:sp>
      </p:grpSp>
      <p:sp>
        <p:nvSpPr>
          <p:cNvPr id="211971" name="Text Box 6"/>
          <p:cNvSpPr txBox="1">
            <a:spLocks noChangeArrowheads="1"/>
          </p:cNvSpPr>
          <p:nvPr/>
        </p:nvSpPr>
        <p:spPr bwMode="auto">
          <a:xfrm>
            <a:off x="6400800" y="4800600"/>
            <a:ext cx="2057400" cy="523875"/>
          </a:xfrm>
          <a:prstGeom prst="rect">
            <a:avLst/>
          </a:prstGeom>
          <a:solidFill>
            <a:schemeClr val="bg1"/>
          </a:solidFill>
          <a:ln w="9525">
            <a:noFill/>
            <a:miter lim="800000"/>
            <a:headEnd/>
            <a:tailEnd/>
          </a:ln>
        </p:spPr>
        <p:txBody>
          <a:bodyPr>
            <a:spAutoFit/>
          </a:bodyPr>
          <a:lstStyle/>
          <a:p>
            <a:pPr>
              <a:spcBef>
                <a:spcPct val="50000"/>
              </a:spcBef>
            </a:pPr>
            <a:r>
              <a:rPr lang="en-US" altLang="en-US" sz="1400" b="1">
                <a:solidFill>
                  <a:srgbClr val="000000"/>
                </a:solidFill>
              </a:rPr>
              <a:t>Bottle full of oxygen gas and water vapor</a:t>
            </a:r>
          </a:p>
        </p:txBody>
      </p:sp>
      <p:grpSp>
        <p:nvGrpSpPr>
          <p:cNvPr id="29707" name="Group 11"/>
          <p:cNvGrpSpPr>
            <a:grpSpLocks/>
          </p:cNvGrpSpPr>
          <p:nvPr/>
        </p:nvGrpSpPr>
        <p:grpSpPr bwMode="auto">
          <a:xfrm>
            <a:off x="2601913" y="6153150"/>
            <a:ext cx="2274887" cy="552450"/>
            <a:chOff x="293" y="3817"/>
            <a:chExt cx="1433" cy="348"/>
          </a:xfrm>
        </p:grpSpPr>
        <p:sp>
          <p:nvSpPr>
            <p:cNvPr id="211974" name="Text Box 8"/>
            <p:cNvSpPr txBox="1">
              <a:spLocks noChangeArrowheads="1"/>
            </p:cNvSpPr>
            <p:nvPr/>
          </p:nvSpPr>
          <p:spPr bwMode="auto">
            <a:xfrm>
              <a:off x="293" y="3817"/>
              <a:ext cx="1433" cy="288"/>
            </a:xfrm>
            <a:prstGeom prst="rect">
              <a:avLst/>
            </a:prstGeom>
            <a:noFill/>
            <a:ln w="9525">
              <a:noFill/>
              <a:miter lim="800000"/>
              <a:headEnd/>
              <a:tailEnd/>
            </a:ln>
          </p:spPr>
          <p:txBody>
            <a:bodyPr wrap="none">
              <a:spAutoFit/>
            </a:bodyPr>
            <a:lstStyle/>
            <a:p>
              <a:pPr algn="ctr"/>
              <a:r>
                <a:rPr lang="en-US" altLang="en-US" sz="2400" i="1">
                  <a:solidFill>
                    <a:srgbClr val="000000"/>
                  </a:solidFill>
                </a:rPr>
                <a:t>P</a:t>
              </a:r>
              <a:r>
                <a:rPr lang="en-US" altLang="en-US" sz="2400" baseline="-25000">
                  <a:solidFill>
                    <a:srgbClr val="000000"/>
                  </a:solidFill>
                </a:rPr>
                <a:t>T</a:t>
              </a:r>
              <a:r>
                <a:rPr lang="en-US" altLang="en-US" sz="2400">
                  <a:solidFill>
                    <a:srgbClr val="000000"/>
                  </a:solidFill>
                </a:rPr>
                <a:t> = </a:t>
              </a:r>
              <a:r>
                <a:rPr lang="en-US" altLang="en-US" sz="2400" i="1">
                  <a:solidFill>
                    <a:srgbClr val="000000"/>
                  </a:solidFill>
                </a:rPr>
                <a:t>P</a:t>
              </a:r>
              <a:r>
                <a:rPr lang="en-US" altLang="en-US" sz="2400" baseline="-25000">
                  <a:solidFill>
                    <a:srgbClr val="000000"/>
                  </a:solidFill>
                </a:rPr>
                <a:t>O   </a:t>
              </a:r>
              <a:r>
                <a:rPr lang="en-US" altLang="en-US" sz="2400">
                  <a:solidFill>
                    <a:srgbClr val="000000"/>
                  </a:solidFill>
                </a:rPr>
                <a:t>+ </a:t>
              </a:r>
              <a:r>
                <a:rPr lang="en-US" altLang="en-US" sz="2400" i="1">
                  <a:solidFill>
                    <a:srgbClr val="000000"/>
                  </a:solidFill>
                </a:rPr>
                <a:t>P</a:t>
              </a:r>
              <a:r>
                <a:rPr lang="en-US" altLang="en-US" sz="2400" baseline="-25000">
                  <a:solidFill>
                    <a:srgbClr val="000000"/>
                  </a:solidFill>
                </a:rPr>
                <a:t>H  O</a:t>
              </a:r>
              <a:endParaRPr lang="en-US" altLang="en-US" sz="2400">
                <a:solidFill>
                  <a:srgbClr val="000000"/>
                </a:solidFill>
              </a:endParaRPr>
            </a:p>
          </p:txBody>
        </p:sp>
        <p:sp>
          <p:nvSpPr>
            <p:cNvPr id="211975" name="Text Box 9"/>
            <p:cNvSpPr txBox="1">
              <a:spLocks noChangeArrowheads="1"/>
            </p:cNvSpPr>
            <p:nvPr/>
          </p:nvSpPr>
          <p:spPr bwMode="auto">
            <a:xfrm>
              <a:off x="943" y="3992"/>
              <a:ext cx="169" cy="173"/>
            </a:xfrm>
            <a:prstGeom prst="rect">
              <a:avLst/>
            </a:prstGeom>
            <a:noFill/>
            <a:ln w="9525">
              <a:noFill/>
              <a:miter lim="800000"/>
              <a:headEnd/>
              <a:tailEnd/>
            </a:ln>
          </p:spPr>
          <p:txBody>
            <a:bodyPr wrap="none">
              <a:spAutoFit/>
            </a:bodyPr>
            <a:lstStyle/>
            <a:p>
              <a:pPr algn="ctr"/>
              <a:r>
                <a:rPr lang="en-US" altLang="en-US" sz="1200">
                  <a:solidFill>
                    <a:srgbClr val="000000"/>
                  </a:solidFill>
                </a:rPr>
                <a:t>2</a:t>
              </a:r>
            </a:p>
          </p:txBody>
        </p:sp>
        <p:sp>
          <p:nvSpPr>
            <p:cNvPr id="211976" name="Text Box 10"/>
            <p:cNvSpPr txBox="1">
              <a:spLocks noChangeArrowheads="1"/>
            </p:cNvSpPr>
            <p:nvPr/>
          </p:nvSpPr>
          <p:spPr bwMode="auto">
            <a:xfrm>
              <a:off x="1439" y="3992"/>
              <a:ext cx="169" cy="173"/>
            </a:xfrm>
            <a:prstGeom prst="rect">
              <a:avLst/>
            </a:prstGeom>
            <a:noFill/>
            <a:ln w="9525">
              <a:noFill/>
              <a:miter lim="800000"/>
              <a:headEnd/>
              <a:tailEnd/>
            </a:ln>
          </p:spPr>
          <p:txBody>
            <a:bodyPr wrap="none">
              <a:spAutoFit/>
            </a:bodyPr>
            <a:lstStyle/>
            <a:p>
              <a:pPr algn="ctr"/>
              <a:r>
                <a:rPr lang="en-US" altLang="en-US" sz="1200">
                  <a:solidFill>
                    <a:srgbClr val="000000"/>
                  </a:solidFill>
                </a:rPr>
                <a:t>2</a:t>
              </a:r>
            </a:p>
          </p:txBody>
        </p:sp>
      </p:grpSp>
      <p:pic>
        <p:nvPicPr>
          <p:cNvPr id="29708" name="Picture 12"/>
          <p:cNvPicPr>
            <a:picLocks noChangeAspect="1" noChangeArrowheads="1"/>
          </p:cNvPicPr>
          <p:nvPr/>
        </p:nvPicPr>
        <p:blipFill>
          <a:blip r:embed="rId3"/>
          <a:srcRect/>
          <a:stretch>
            <a:fillRect/>
          </a:stretch>
        </p:blipFill>
        <p:spPr bwMode="auto">
          <a:xfrm>
            <a:off x="8382000" y="76200"/>
            <a:ext cx="2219325" cy="624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0-#ppt_w/2"/>
                                          </p:val>
                                        </p:tav>
                                        <p:tav tm="100000">
                                          <p:val>
                                            <p:strVal val="#ppt_x"/>
                                          </p:val>
                                        </p:tav>
                                      </p:tavLst>
                                    </p:anim>
                                    <p:anim calcmode="lin" valueType="num">
                                      <p:cBhvr additive="base">
                                        <p:cTn id="8"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707"/>
                                        </p:tgtEl>
                                        <p:attrNameLst>
                                          <p:attrName>style.visibility</p:attrName>
                                        </p:attrNameLst>
                                      </p:cBhvr>
                                      <p:to>
                                        <p:strVal val="visible"/>
                                      </p:to>
                                    </p:set>
                                    <p:anim calcmode="lin" valueType="num">
                                      <p:cBhvr additive="base">
                                        <p:cTn id="13" dur="500" fill="hold"/>
                                        <p:tgtEl>
                                          <p:spTgt spid="29707"/>
                                        </p:tgtEl>
                                        <p:attrNameLst>
                                          <p:attrName>ppt_x</p:attrName>
                                        </p:attrNameLst>
                                      </p:cBhvr>
                                      <p:tavLst>
                                        <p:tav tm="0">
                                          <p:val>
                                            <p:strVal val="0-#ppt_w/2"/>
                                          </p:val>
                                        </p:tav>
                                        <p:tav tm="100000">
                                          <p:val>
                                            <p:strVal val="#ppt_x"/>
                                          </p:val>
                                        </p:tav>
                                      </p:tavLst>
                                    </p:anim>
                                    <p:anim calcmode="lin" valueType="num">
                                      <p:cBhvr additive="base">
                                        <p:cTn id="14" dur="500" fill="hold"/>
                                        <p:tgtEl>
                                          <p:spTgt spid="2970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9708"/>
                                        </p:tgtEl>
                                        <p:attrNameLst>
                                          <p:attrName>style.visibility</p:attrName>
                                        </p:attrNameLst>
                                      </p:cBhvr>
                                      <p:to>
                                        <p:strVal val="visible"/>
                                      </p:to>
                                    </p:set>
                                    <p:anim calcmode="lin" valueType="num">
                                      <p:cBhvr>
                                        <p:cTn id="19" dur="500" fill="hold"/>
                                        <p:tgtEl>
                                          <p:spTgt spid="29708"/>
                                        </p:tgtEl>
                                        <p:attrNameLst>
                                          <p:attrName>ppt_w</p:attrName>
                                        </p:attrNameLst>
                                      </p:cBhvr>
                                      <p:tavLst>
                                        <p:tav tm="0">
                                          <p:val>
                                            <p:fltVal val="0"/>
                                          </p:val>
                                        </p:tav>
                                        <p:tav tm="100000">
                                          <p:val>
                                            <p:strVal val="#ppt_w"/>
                                          </p:val>
                                        </p:tav>
                                      </p:tavLst>
                                    </p:anim>
                                    <p:anim calcmode="lin" valueType="num">
                                      <p:cBhvr>
                                        <p:cTn id="20" dur="500" fill="hold"/>
                                        <p:tgtEl>
                                          <p:spTgt spid="297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ext Box 5"/>
          <p:cNvSpPr txBox="1">
            <a:spLocks noChangeArrowheads="1"/>
          </p:cNvSpPr>
          <p:nvPr/>
        </p:nvSpPr>
        <p:spPr bwMode="auto">
          <a:xfrm>
            <a:off x="6096000" y="1949450"/>
            <a:ext cx="4419600" cy="2986088"/>
          </a:xfrm>
          <a:prstGeom prst="rect">
            <a:avLst/>
          </a:prstGeom>
          <a:noFill/>
          <a:ln w="9525">
            <a:noFill/>
            <a:miter lim="800000"/>
            <a:headEnd/>
            <a:tailEnd/>
          </a:ln>
        </p:spPr>
        <p:txBody>
          <a:bodyPr>
            <a:spAutoFit/>
          </a:bodyPr>
          <a:lstStyle/>
          <a:p>
            <a:pPr>
              <a:buClr>
                <a:srgbClr val="3333FF"/>
              </a:buClr>
              <a:buFont typeface="Wingdings" pitchFamily="2" charset="2"/>
              <a:buChar char="v"/>
            </a:pPr>
            <a:r>
              <a:rPr lang="en-US" sz="2800">
                <a:latin typeface="Times New Roman" pitchFamily="18" charset="0"/>
                <a:ea typeface="MS PGothic" pitchFamily="34" charset="-128"/>
              </a:rPr>
              <a:t>At </a:t>
            </a:r>
            <a:r>
              <a:rPr lang="en-US" sz="2800" b="1">
                <a:solidFill>
                  <a:srgbClr val="0000FF"/>
                </a:solidFill>
                <a:latin typeface="Times New Roman" pitchFamily="18" charset="0"/>
                <a:ea typeface="MS PGothic" pitchFamily="34" charset="-128"/>
              </a:rPr>
              <a:t>constant temperature and pressure</a:t>
            </a:r>
            <a:r>
              <a:rPr lang="en-US" sz="2800">
                <a:latin typeface="Times New Roman" pitchFamily="18" charset="0"/>
                <a:ea typeface="MS PGothic" pitchFamily="34" charset="-128"/>
              </a:rPr>
              <a:t>, the </a:t>
            </a:r>
            <a:r>
              <a:rPr lang="en-US" sz="2800" b="1">
                <a:solidFill>
                  <a:srgbClr val="FF0000"/>
                </a:solidFill>
                <a:latin typeface="Times New Roman" pitchFamily="18" charset="0"/>
                <a:ea typeface="MS PGothic" pitchFamily="34" charset="-128"/>
              </a:rPr>
              <a:t>volume</a:t>
            </a:r>
            <a:r>
              <a:rPr lang="en-US" sz="2800">
                <a:latin typeface="Times New Roman" pitchFamily="18" charset="0"/>
                <a:ea typeface="MS PGothic" pitchFamily="34" charset="-128"/>
              </a:rPr>
              <a:t> of a gas is </a:t>
            </a:r>
            <a:r>
              <a:rPr lang="en-US" sz="2800" b="1">
                <a:solidFill>
                  <a:srgbClr val="FF0000"/>
                </a:solidFill>
                <a:latin typeface="Times New Roman" pitchFamily="18" charset="0"/>
                <a:ea typeface="MS PGothic" pitchFamily="34" charset="-128"/>
              </a:rPr>
              <a:t>directly related to the number of moles</a:t>
            </a:r>
            <a:r>
              <a:rPr lang="en-US" sz="2800">
                <a:latin typeface="Times New Roman" pitchFamily="18" charset="0"/>
                <a:ea typeface="MS PGothic" pitchFamily="34" charset="-128"/>
              </a:rPr>
              <a:t>.</a:t>
            </a:r>
          </a:p>
          <a:p>
            <a:pPr>
              <a:buClr>
                <a:srgbClr val="3333FF"/>
              </a:buClr>
              <a:buFont typeface="Wingdings" pitchFamily="2" charset="2"/>
              <a:buChar char="v"/>
            </a:pPr>
            <a:endParaRPr lang="en-US" sz="1000">
              <a:latin typeface="Times New Roman" pitchFamily="18" charset="0"/>
              <a:ea typeface="MS PGothic" pitchFamily="34" charset="-128"/>
            </a:endParaRPr>
          </a:p>
          <a:p>
            <a:pPr>
              <a:buClr>
                <a:srgbClr val="3333FF"/>
              </a:buClr>
              <a:buFont typeface="Wingdings" pitchFamily="2" charset="2"/>
              <a:buChar char="v"/>
            </a:pPr>
            <a:r>
              <a:rPr lang="en-US" sz="2800" b="1">
                <a:latin typeface="Times New Roman" pitchFamily="18" charset="0"/>
                <a:ea typeface="MS PGothic" pitchFamily="34" charset="-128"/>
              </a:rPr>
              <a:t>V = K n</a:t>
            </a:r>
          </a:p>
          <a:p>
            <a:pPr>
              <a:buClr>
                <a:srgbClr val="3333FF"/>
              </a:buClr>
              <a:buFont typeface="Wingdings" pitchFamily="2" charset="2"/>
              <a:buChar char="v"/>
            </a:pPr>
            <a:endParaRPr lang="en-US" sz="1000">
              <a:latin typeface="Times New Roman" pitchFamily="18" charset="0"/>
              <a:ea typeface="MS PGothic" pitchFamily="34" charset="-128"/>
            </a:endParaRPr>
          </a:p>
          <a:p>
            <a:pPr>
              <a:buClr>
                <a:srgbClr val="3333FF"/>
              </a:buClr>
              <a:buFont typeface="Wingdings" pitchFamily="2" charset="2"/>
              <a:buChar char="v"/>
            </a:pPr>
            <a:r>
              <a:rPr lang="en-US" sz="2800" b="1">
                <a:solidFill>
                  <a:srgbClr val="FF0000"/>
                </a:solidFill>
                <a:latin typeface="Times New Roman" pitchFamily="18" charset="0"/>
                <a:ea typeface="MS PGothic" pitchFamily="34" charset="-128"/>
              </a:rPr>
              <a:t>V</a:t>
            </a:r>
            <a:r>
              <a:rPr lang="en-US" sz="2800" b="1" baseline="-25000">
                <a:solidFill>
                  <a:srgbClr val="FF0000"/>
                </a:solidFill>
                <a:latin typeface="Times New Roman" pitchFamily="18" charset="0"/>
                <a:ea typeface="MS PGothic" pitchFamily="34" charset="-128"/>
              </a:rPr>
              <a:t>1 </a:t>
            </a:r>
            <a:r>
              <a:rPr lang="en-US" sz="2800" b="1">
                <a:solidFill>
                  <a:srgbClr val="FF0000"/>
                </a:solidFill>
                <a:latin typeface="Times New Roman" pitchFamily="18" charset="0"/>
                <a:ea typeface="MS PGothic" pitchFamily="34" charset="-128"/>
              </a:rPr>
              <a:t>/ n</a:t>
            </a:r>
            <a:r>
              <a:rPr lang="en-US" sz="2800" b="1" baseline="-25000">
                <a:solidFill>
                  <a:srgbClr val="FF0000"/>
                </a:solidFill>
                <a:latin typeface="Times New Roman" pitchFamily="18" charset="0"/>
                <a:ea typeface="MS PGothic" pitchFamily="34" charset="-128"/>
              </a:rPr>
              <a:t>1 </a:t>
            </a:r>
            <a:r>
              <a:rPr lang="en-US" sz="2800" b="1">
                <a:solidFill>
                  <a:srgbClr val="FF0000"/>
                </a:solidFill>
                <a:latin typeface="Times New Roman" pitchFamily="18" charset="0"/>
                <a:ea typeface="MS PGothic" pitchFamily="34" charset="-128"/>
              </a:rPr>
              <a:t>= V</a:t>
            </a:r>
            <a:r>
              <a:rPr lang="en-US" sz="2800" b="1" baseline="-25000">
                <a:solidFill>
                  <a:srgbClr val="FF0000"/>
                </a:solidFill>
                <a:latin typeface="Times New Roman" pitchFamily="18" charset="0"/>
                <a:ea typeface="MS PGothic" pitchFamily="34" charset="-128"/>
              </a:rPr>
              <a:t>2 </a:t>
            </a:r>
            <a:r>
              <a:rPr lang="en-US" sz="2800" b="1">
                <a:solidFill>
                  <a:srgbClr val="FF0000"/>
                </a:solidFill>
                <a:latin typeface="Times New Roman" pitchFamily="18" charset="0"/>
                <a:ea typeface="MS PGothic" pitchFamily="34" charset="-128"/>
              </a:rPr>
              <a:t>/ n</a:t>
            </a:r>
            <a:r>
              <a:rPr lang="en-US" sz="2800" b="1" baseline="-25000">
                <a:solidFill>
                  <a:srgbClr val="FF0000"/>
                </a:solidFill>
                <a:latin typeface="Times New Roman" pitchFamily="18" charset="0"/>
                <a:ea typeface="MS PGothic" pitchFamily="34" charset="-128"/>
              </a:rPr>
              <a:t>2</a:t>
            </a:r>
            <a:endParaRPr lang="en-US" sz="2400" b="1" baseline="-25000">
              <a:solidFill>
                <a:srgbClr val="FF0000"/>
              </a:solidFill>
              <a:latin typeface="Times New Roman" pitchFamily="18" charset="0"/>
              <a:ea typeface="MS PGothic" pitchFamily="34" charset="-128"/>
            </a:endParaRPr>
          </a:p>
        </p:txBody>
      </p:sp>
      <p:sp>
        <p:nvSpPr>
          <p:cNvPr id="212994" name="Text Box 6"/>
          <p:cNvSpPr txBox="1">
            <a:spLocks noChangeArrowheads="1"/>
          </p:cNvSpPr>
          <p:nvPr/>
        </p:nvSpPr>
        <p:spPr bwMode="auto">
          <a:xfrm>
            <a:off x="3844925" y="304800"/>
            <a:ext cx="4500563" cy="823913"/>
          </a:xfrm>
          <a:prstGeom prst="rect">
            <a:avLst/>
          </a:prstGeom>
          <a:noFill/>
          <a:ln w="9525">
            <a:noFill/>
            <a:miter lim="800000"/>
            <a:headEnd/>
            <a:tailEnd/>
          </a:ln>
        </p:spPr>
        <p:txBody>
          <a:bodyPr wrap="none">
            <a:spAutoFit/>
          </a:bodyPr>
          <a:lstStyle/>
          <a:p>
            <a:r>
              <a:rPr lang="en-US" altLang="en-US" sz="4800" b="1" u="sng">
                <a:solidFill>
                  <a:srgbClr val="0000FF"/>
                </a:solidFill>
                <a:latin typeface="Times New Roman" pitchFamily="18" charset="0"/>
                <a:ea typeface="MS PGothic" pitchFamily="34" charset="-128"/>
              </a:rPr>
              <a:t>Avogadro’s Law</a:t>
            </a:r>
          </a:p>
        </p:txBody>
      </p:sp>
      <p:pic>
        <p:nvPicPr>
          <p:cNvPr id="212995" name="Picture 7" descr="avogadro"/>
          <p:cNvPicPr>
            <a:picLocks noChangeAspect="1" noChangeArrowheads="1"/>
          </p:cNvPicPr>
          <p:nvPr/>
        </p:nvPicPr>
        <p:blipFill>
          <a:blip r:embed="rId3"/>
          <a:srcRect/>
          <a:stretch>
            <a:fillRect/>
          </a:stretch>
        </p:blipFill>
        <p:spPr bwMode="auto">
          <a:xfrm>
            <a:off x="2362200" y="1295400"/>
            <a:ext cx="3071813" cy="3659188"/>
          </a:xfrm>
          <a:prstGeom prst="rect">
            <a:avLst/>
          </a:prstGeom>
          <a:noFill/>
          <a:ln w="9525">
            <a:noFill/>
            <a:miter lim="800000"/>
            <a:headEnd/>
            <a:tailEnd/>
          </a:ln>
        </p:spPr>
      </p:pic>
      <p:sp>
        <p:nvSpPr>
          <p:cNvPr id="212996" name="Text Box 8"/>
          <p:cNvSpPr txBox="1">
            <a:spLocks noChangeArrowheads="1"/>
          </p:cNvSpPr>
          <p:nvPr/>
        </p:nvSpPr>
        <p:spPr bwMode="auto">
          <a:xfrm>
            <a:off x="2362200" y="4953000"/>
            <a:ext cx="2914650" cy="1281113"/>
          </a:xfrm>
          <a:prstGeom prst="rect">
            <a:avLst/>
          </a:prstGeom>
          <a:noFill/>
          <a:ln w="9525">
            <a:noFill/>
            <a:miter lim="800000"/>
            <a:headEnd/>
            <a:tailEnd/>
          </a:ln>
        </p:spPr>
        <p:txBody>
          <a:bodyPr wrap="none">
            <a:spAutoFit/>
          </a:bodyPr>
          <a:lstStyle/>
          <a:p>
            <a:pPr algn="ctr"/>
            <a:r>
              <a:rPr lang="en-US" altLang="en-US" sz="2400" b="1">
                <a:solidFill>
                  <a:srgbClr val="0000FF"/>
                </a:solidFill>
                <a:latin typeface="Times New Roman" pitchFamily="18" charset="0"/>
                <a:ea typeface="MS PGothic" pitchFamily="34" charset="-128"/>
              </a:rPr>
              <a:t>Amedeo Avogadro</a:t>
            </a:r>
          </a:p>
          <a:p>
            <a:pPr algn="ctr"/>
            <a:r>
              <a:rPr lang="en-US" altLang="en-US" b="1">
                <a:latin typeface="Times New Roman" pitchFamily="18" charset="0"/>
                <a:ea typeface="MS PGothic" pitchFamily="34" charset="-128"/>
              </a:rPr>
              <a:t>Physicist</a:t>
            </a:r>
          </a:p>
          <a:p>
            <a:pPr algn="ctr"/>
            <a:r>
              <a:rPr lang="en-US" altLang="en-US">
                <a:latin typeface="Times New Roman" pitchFamily="18" charset="0"/>
                <a:ea typeface="MS PGothic" pitchFamily="34" charset="-128"/>
              </a:rPr>
              <a:t>Turin, Italy</a:t>
            </a:r>
          </a:p>
          <a:p>
            <a:pPr algn="ctr"/>
            <a:r>
              <a:rPr lang="en-US" altLang="en-US" i="1">
                <a:latin typeface="Times New Roman" pitchFamily="18" charset="0"/>
                <a:ea typeface="MS PGothic" pitchFamily="34" charset="-128"/>
              </a:rPr>
              <a:t>August 9, 1776 – July 9, 1856</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2057400" y="76200"/>
            <a:ext cx="8077200" cy="914400"/>
          </a:xfrm>
        </p:spPr>
        <p:txBody>
          <a:bodyPr/>
          <a:lstStyle/>
          <a:p>
            <a:pPr eaLnBrk="1" hangingPunct="1"/>
            <a:r>
              <a:rPr lang="en-US" altLang="en-US">
                <a:latin typeface="Arial" charset="0"/>
              </a:rPr>
              <a:t>Avogadro’s Law</a:t>
            </a:r>
          </a:p>
        </p:txBody>
      </p:sp>
      <p:sp>
        <p:nvSpPr>
          <p:cNvPr id="18435" name="Text Box 3"/>
          <p:cNvSpPr txBox="1">
            <a:spLocks noChangeArrowheads="1"/>
          </p:cNvSpPr>
          <p:nvPr/>
        </p:nvSpPr>
        <p:spPr bwMode="auto">
          <a:xfrm>
            <a:off x="1828800" y="1193800"/>
            <a:ext cx="4030663"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a:solidFill>
                  <a:srgbClr val="000000"/>
                </a:solidFill>
              </a:rPr>
              <a:t> </a:t>
            </a:r>
            <a:r>
              <a:rPr lang="en-US" altLang="en-US" sz="2800">
                <a:solidFill>
                  <a:srgbClr val="000000"/>
                </a:solidFill>
                <a:latin typeface="Symbol" pitchFamily="18" charset="2"/>
              </a:rPr>
              <a:t>a</a:t>
            </a:r>
            <a:r>
              <a:rPr lang="en-US" altLang="en-US" sz="2800">
                <a:solidFill>
                  <a:srgbClr val="000000"/>
                </a:solidFill>
              </a:rPr>
              <a:t> number of moles (</a:t>
            </a:r>
            <a:r>
              <a:rPr lang="en-US" altLang="en-US" sz="2800" i="1">
                <a:solidFill>
                  <a:srgbClr val="000000"/>
                </a:solidFill>
              </a:rPr>
              <a:t>n</a:t>
            </a:r>
            <a:r>
              <a:rPr lang="en-US" altLang="en-US" sz="2800">
                <a:solidFill>
                  <a:srgbClr val="000000"/>
                </a:solidFill>
              </a:rPr>
              <a:t>)</a:t>
            </a:r>
          </a:p>
        </p:txBody>
      </p:sp>
      <p:sp>
        <p:nvSpPr>
          <p:cNvPr id="18436" name="Text Box 4"/>
          <p:cNvSpPr txBox="1">
            <a:spLocks noChangeArrowheads="1"/>
          </p:cNvSpPr>
          <p:nvPr/>
        </p:nvSpPr>
        <p:spPr bwMode="auto">
          <a:xfrm>
            <a:off x="1828800" y="1879600"/>
            <a:ext cx="2744788"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a:solidFill>
                  <a:srgbClr val="000000"/>
                </a:solidFill>
              </a:rPr>
              <a:t> = constant x </a:t>
            </a:r>
            <a:r>
              <a:rPr lang="en-US" altLang="en-US" sz="2800" i="1">
                <a:solidFill>
                  <a:srgbClr val="000000"/>
                </a:solidFill>
              </a:rPr>
              <a:t>n</a:t>
            </a:r>
          </a:p>
        </p:txBody>
      </p:sp>
      <p:sp>
        <p:nvSpPr>
          <p:cNvPr id="18437" name="Text Box 5"/>
          <p:cNvSpPr txBox="1">
            <a:spLocks noChangeArrowheads="1"/>
          </p:cNvSpPr>
          <p:nvPr/>
        </p:nvSpPr>
        <p:spPr bwMode="auto">
          <a:xfrm>
            <a:off x="1828800" y="2565400"/>
            <a:ext cx="2195513"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baseline="-25000">
                <a:solidFill>
                  <a:srgbClr val="000000"/>
                </a:solidFill>
              </a:rPr>
              <a:t>1</a:t>
            </a:r>
            <a:r>
              <a:rPr lang="en-US" altLang="en-US" sz="2800">
                <a:solidFill>
                  <a:srgbClr val="000000"/>
                </a:solidFill>
              </a:rPr>
              <a:t>/</a:t>
            </a:r>
            <a:r>
              <a:rPr lang="en-US" altLang="en-US" sz="2800" i="1">
                <a:solidFill>
                  <a:srgbClr val="000000"/>
                </a:solidFill>
              </a:rPr>
              <a:t>n</a:t>
            </a:r>
            <a:r>
              <a:rPr lang="en-US" altLang="en-US" sz="2800" baseline="-25000">
                <a:solidFill>
                  <a:srgbClr val="000000"/>
                </a:solidFill>
              </a:rPr>
              <a:t>1</a:t>
            </a:r>
            <a:r>
              <a:rPr lang="en-US" altLang="en-US" sz="2800">
                <a:solidFill>
                  <a:srgbClr val="000000"/>
                </a:solidFill>
              </a:rPr>
              <a:t> = </a:t>
            </a:r>
            <a:r>
              <a:rPr lang="en-US" altLang="en-US" sz="2800" i="1">
                <a:solidFill>
                  <a:srgbClr val="000000"/>
                </a:solidFill>
              </a:rPr>
              <a:t>V</a:t>
            </a:r>
            <a:r>
              <a:rPr lang="en-US" altLang="en-US" sz="2800" baseline="-25000">
                <a:solidFill>
                  <a:srgbClr val="000000"/>
                </a:solidFill>
              </a:rPr>
              <a:t>2</a:t>
            </a:r>
            <a:r>
              <a:rPr lang="en-US" altLang="en-US" sz="2800">
                <a:solidFill>
                  <a:srgbClr val="000000"/>
                </a:solidFill>
              </a:rPr>
              <a:t>/</a:t>
            </a:r>
            <a:r>
              <a:rPr lang="en-US" altLang="en-US" sz="2800" i="1">
                <a:solidFill>
                  <a:srgbClr val="000000"/>
                </a:solidFill>
              </a:rPr>
              <a:t>n</a:t>
            </a:r>
            <a:r>
              <a:rPr lang="en-US" altLang="en-US" sz="2800" baseline="-25000">
                <a:solidFill>
                  <a:srgbClr val="000000"/>
                </a:solidFill>
              </a:rPr>
              <a:t>2</a:t>
            </a:r>
            <a:endParaRPr lang="en-US" altLang="en-US" sz="2800">
              <a:solidFill>
                <a:srgbClr val="000000"/>
              </a:solidFill>
            </a:endParaRPr>
          </a:p>
        </p:txBody>
      </p:sp>
      <p:pic>
        <p:nvPicPr>
          <p:cNvPr id="18438" name="Picture 6" descr="C:\Chang Powerpoint\Figures\cng7ch05\cha56011_0510L.jpeg"/>
          <p:cNvPicPr>
            <a:picLocks noChangeAspect="1" noChangeArrowheads="1"/>
          </p:cNvPicPr>
          <p:nvPr/>
        </p:nvPicPr>
        <p:blipFill>
          <a:blip r:embed="rId2"/>
          <a:srcRect l="3334" r="5000"/>
          <a:stretch>
            <a:fillRect/>
          </a:stretch>
        </p:blipFill>
        <p:spPr bwMode="auto">
          <a:xfrm>
            <a:off x="1668463" y="3084513"/>
            <a:ext cx="8842375" cy="3254375"/>
          </a:xfrm>
          <a:prstGeom prst="rect">
            <a:avLst/>
          </a:prstGeom>
          <a:noFill/>
          <a:ln w="9525">
            <a:noFill/>
            <a:miter lim="800000"/>
            <a:headEnd/>
            <a:tailEnd/>
          </a:ln>
        </p:spPr>
      </p:pic>
      <p:grpSp>
        <p:nvGrpSpPr>
          <p:cNvPr id="18440" name="Group 8"/>
          <p:cNvGrpSpPr>
            <a:grpSpLocks/>
          </p:cNvGrpSpPr>
          <p:nvPr/>
        </p:nvGrpSpPr>
        <p:grpSpPr bwMode="auto">
          <a:xfrm>
            <a:off x="6089650" y="1295400"/>
            <a:ext cx="4606925" cy="1463675"/>
            <a:chOff x="2352" y="3072"/>
            <a:chExt cx="2902" cy="922"/>
          </a:xfrm>
        </p:grpSpPr>
        <p:sp>
          <p:nvSpPr>
            <p:cNvPr id="215047" name="Text Box 9"/>
            <p:cNvSpPr txBox="1">
              <a:spLocks noChangeArrowheads="1"/>
            </p:cNvSpPr>
            <p:nvPr/>
          </p:nvSpPr>
          <p:spPr bwMode="auto">
            <a:xfrm>
              <a:off x="3262" y="3190"/>
              <a:ext cx="1992" cy="523"/>
            </a:xfrm>
            <a:prstGeom prst="rect">
              <a:avLst/>
            </a:prstGeom>
            <a:noFill/>
            <a:ln w="9525">
              <a:noFill/>
              <a:miter lim="800000"/>
              <a:headEnd/>
              <a:tailEnd/>
            </a:ln>
          </p:spPr>
          <p:txBody>
            <a:bodyPr wrap="none">
              <a:spAutoFit/>
            </a:bodyPr>
            <a:lstStyle/>
            <a:p>
              <a:pPr eaLnBrk="0" hangingPunct="0"/>
              <a:r>
                <a:rPr lang="en-US" altLang="en-US" sz="2400">
                  <a:solidFill>
                    <a:srgbClr val="000000"/>
                  </a:solidFill>
                </a:rPr>
                <a:t>Constant temperature</a:t>
              </a:r>
            </a:p>
            <a:p>
              <a:pPr eaLnBrk="0" hangingPunct="0"/>
              <a:r>
                <a:rPr lang="en-US" altLang="en-US" sz="2400">
                  <a:solidFill>
                    <a:srgbClr val="000000"/>
                  </a:solidFill>
                </a:rPr>
                <a:t>Constant pressure</a:t>
              </a:r>
            </a:p>
          </p:txBody>
        </p:sp>
        <p:pic>
          <p:nvPicPr>
            <p:cNvPr id="215048" name="Picture 10" descr="D:\mhp\Common\MSShared\Clipart\Standard\stddir1\BD06107_.WMF"/>
            <p:cNvPicPr>
              <a:picLocks noChangeAspect="1" noChangeArrowheads="1"/>
            </p:cNvPicPr>
            <p:nvPr/>
          </p:nvPicPr>
          <p:blipFill>
            <a:blip r:embed="rId3"/>
            <a:srcRect/>
            <a:stretch>
              <a:fillRect/>
            </a:stretch>
          </p:blipFill>
          <p:spPr bwMode="auto">
            <a:xfrm>
              <a:off x="2352" y="3072"/>
              <a:ext cx="918" cy="92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0-#ppt_w/2"/>
                                          </p:val>
                                        </p:tav>
                                        <p:tav tm="100000">
                                          <p:val>
                                            <p:strVal val="#ppt_x"/>
                                          </p:val>
                                        </p:tav>
                                      </p:tavLst>
                                    </p:anim>
                                    <p:anim calcmode="lin" valueType="num">
                                      <p:cBhvr additive="base">
                                        <p:cTn id="14"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7"/>
                                        </p:tgtEl>
                                        <p:attrNameLst>
                                          <p:attrName>style.visibility</p:attrName>
                                        </p:attrNameLst>
                                      </p:cBhvr>
                                      <p:to>
                                        <p:strVal val="visible"/>
                                      </p:to>
                                    </p:set>
                                    <p:anim calcmode="lin" valueType="num">
                                      <p:cBhvr additive="base">
                                        <p:cTn id="19" dur="500" fill="hold"/>
                                        <p:tgtEl>
                                          <p:spTgt spid="18437"/>
                                        </p:tgtEl>
                                        <p:attrNameLst>
                                          <p:attrName>ppt_x</p:attrName>
                                        </p:attrNameLst>
                                      </p:cBhvr>
                                      <p:tavLst>
                                        <p:tav tm="0">
                                          <p:val>
                                            <p:strVal val="0-#ppt_w/2"/>
                                          </p:val>
                                        </p:tav>
                                        <p:tav tm="100000">
                                          <p:val>
                                            <p:strVal val="#ppt_x"/>
                                          </p:val>
                                        </p:tav>
                                      </p:tavLst>
                                    </p:anim>
                                    <p:anim calcmode="lin" valueType="num">
                                      <p:cBhvr additive="base">
                                        <p:cTn id="20"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440"/>
                                        </p:tgtEl>
                                        <p:attrNameLst>
                                          <p:attrName>style.visibility</p:attrName>
                                        </p:attrNameLst>
                                      </p:cBhvr>
                                      <p:to>
                                        <p:strVal val="visible"/>
                                      </p:to>
                                    </p:set>
                                    <p:anim calcmode="lin" valueType="num">
                                      <p:cBhvr additive="base">
                                        <p:cTn id="25" dur="500" fill="hold"/>
                                        <p:tgtEl>
                                          <p:spTgt spid="18440"/>
                                        </p:tgtEl>
                                        <p:attrNameLst>
                                          <p:attrName>ppt_x</p:attrName>
                                        </p:attrNameLst>
                                      </p:cBhvr>
                                      <p:tavLst>
                                        <p:tav tm="0">
                                          <p:val>
                                            <p:strVal val="1+#ppt_w/2"/>
                                          </p:val>
                                        </p:tav>
                                        <p:tav tm="100000">
                                          <p:val>
                                            <p:strVal val="#ppt_x"/>
                                          </p:val>
                                        </p:tav>
                                      </p:tavLst>
                                    </p:anim>
                                    <p:anim calcmode="lin" valueType="num">
                                      <p:cBhvr additive="base">
                                        <p:cTn id="26"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8438"/>
                                        </p:tgtEl>
                                        <p:attrNameLst>
                                          <p:attrName>style.visibility</p:attrName>
                                        </p:attrNameLst>
                                      </p:cBhvr>
                                      <p:to>
                                        <p:strVal val="visible"/>
                                      </p:to>
                                    </p:set>
                                    <p:anim calcmode="lin" valueType="num">
                                      <p:cBhvr>
                                        <p:cTn id="31" dur="500" fill="hold"/>
                                        <p:tgtEl>
                                          <p:spTgt spid="18438"/>
                                        </p:tgtEl>
                                        <p:attrNameLst>
                                          <p:attrName>ppt_w</p:attrName>
                                        </p:attrNameLst>
                                      </p:cBhvr>
                                      <p:tavLst>
                                        <p:tav tm="0">
                                          <p:val>
                                            <p:fltVal val="0"/>
                                          </p:val>
                                        </p:tav>
                                        <p:tav tm="100000">
                                          <p:val>
                                            <p:strVal val="#ppt_w"/>
                                          </p:val>
                                        </p:tav>
                                      </p:tavLst>
                                    </p:anim>
                                    <p:anim calcmode="lin" valueType="num">
                                      <p:cBhvr>
                                        <p:cTn id="32" dur="500" fill="hold"/>
                                        <p:tgtEl>
                                          <p:spTgt spid="18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003" name="Object 11"/>
          <p:cNvGraphicFramePr>
            <a:graphicFrameLocks noChangeAspect="1"/>
          </p:cNvGraphicFramePr>
          <p:nvPr/>
        </p:nvGraphicFramePr>
        <p:xfrm>
          <a:off x="1752600" y="228600"/>
          <a:ext cx="855663" cy="1636713"/>
        </p:xfrm>
        <a:graphic>
          <a:graphicData uri="http://schemas.openxmlformats.org/presentationml/2006/ole">
            <mc:AlternateContent xmlns:mc="http://schemas.openxmlformats.org/markup-compatibility/2006">
              <mc:Choice xmlns:v="urn:schemas-microsoft-com:vml" Requires="v">
                <p:oleObj name="Clip" r:id="rId2" imgW="856615" imgH="1637665" progId="">
                  <p:embed/>
                </p:oleObj>
              </mc:Choice>
              <mc:Fallback>
                <p:oleObj name="Clip" r:id="rId2" imgW="856615" imgH="1637665" progId="">
                  <p:embed/>
                  <p:pic>
                    <p:nvPicPr>
                      <p:cNvPr id="85003"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855663" cy="163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04" name="Text Box 3"/>
          <p:cNvSpPr txBox="1">
            <a:spLocks noChangeArrowheads="1"/>
          </p:cNvSpPr>
          <p:nvPr/>
        </p:nvSpPr>
        <p:spPr bwMode="auto">
          <a:xfrm>
            <a:off x="2819400" y="381000"/>
            <a:ext cx="7620000" cy="1570038"/>
          </a:xfrm>
          <a:prstGeom prst="rect">
            <a:avLst/>
          </a:prstGeom>
          <a:noFill/>
          <a:ln w="9525">
            <a:noFill/>
            <a:miter lim="800000"/>
            <a:headEnd/>
            <a:tailEnd/>
          </a:ln>
        </p:spPr>
        <p:txBody>
          <a:bodyPr>
            <a:spAutoFit/>
          </a:bodyPr>
          <a:lstStyle/>
          <a:p>
            <a:pPr>
              <a:spcBef>
                <a:spcPct val="50000"/>
              </a:spcBef>
            </a:pPr>
            <a:r>
              <a:rPr lang="en-US" altLang="en-US" sz="2400">
                <a:solidFill>
                  <a:srgbClr val="3333CC"/>
                </a:solidFill>
              </a:rPr>
              <a:t>Ammonia burns in oxygen to form nitric oxide (NO) and water vapor.  How many volumes of NO are obtained from one volume of ammonia at the same temperature and pressure?</a:t>
            </a:r>
          </a:p>
        </p:txBody>
      </p:sp>
      <p:grpSp>
        <p:nvGrpSpPr>
          <p:cNvPr id="17423" name="Group 15"/>
          <p:cNvGrpSpPr>
            <a:grpSpLocks/>
          </p:cNvGrpSpPr>
          <p:nvPr/>
        </p:nvGrpSpPr>
        <p:grpSpPr bwMode="auto">
          <a:xfrm>
            <a:off x="3557588" y="2133600"/>
            <a:ext cx="5033962" cy="519113"/>
            <a:chOff x="1281" y="1344"/>
            <a:chExt cx="3171" cy="327"/>
          </a:xfrm>
        </p:grpSpPr>
        <p:sp>
          <p:nvSpPr>
            <p:cNvPr id="85013" name="Text Box 4"/>
            <p:cNvSpPr txBox="1">
              <a:spLocks noChangeArrowheads="1"/>
            </p:cNvSpPr>
            <p:nvPr/>
          </p:nvSpPr>
          <p:spPr bwMode="auto">
            <a:xfrm>
              <a:off x="1281" y="1344"/>
              <a:ext cx="3171" cy="327"/>
            </a:xfrm>
            <a:prstGeom prst="rect">
              <a:avLst/>
            </a:prstGeom>
            <a:noFill/>
            <a:ln w="9525">
              <a:noFill/>
              <a:miter lim="800000"/>
              <a:headEnd/>
              <a:tailEnd/>
            </a:ln>
          </p:spPr>
          <p:txBody>
            <a:bodyPr wrap="none">
              <a:spAutoFit/>
            </a:bodyPr>
            <a:lstStyle/>
            <a:p>
              <a:pPr algn="ctr" eaLnBrk="0" hangingPunct="0"/>
              <a:r>
                <a:rPr lang="en-US" altLang="en-US" sz="2800">
                  <a:solidFill>
                    <a:srgbClr val="000000"/>
                  </a:solidFill>
                </a:rPr>
                <a:t>4NH</a:t>
              </a:r>
              <a:r>
                <a:rPr lang="en-US" altLang="en-US" sz="2800" baseline="-25000">
                  <a:solidFill>
                    <a:srgbClr val="000000"/>
                  </a:solidFill>
                </a:rPr>
                <a:t>3</a:t>
              </a:r>
              <a:r>
                <a:rPr lang="en-US" altLang="en-US" sz="2800">
                  <a:solidFill>
                    <a:srgbClr val="000000"/>
                  </a:solidFill>
                </a:rPr>
                <a:t> + 5O</a:t>
              </a:r>
              <a:r>
                <a:rPr lang="en-US" altLang="en-US" sz="2800" baseline="-25000">
                  <a:solidFill>
                    <a:srgbClr val="000000"/>
                  </a:solidFill>
                </a:rPr>
                <a:t>2</a:t>
              </a:r>
              <a:r>
                <a:rPr lang="en-US" altLang="en-US" sz="2800">
                  <a:solidFill>
                    <a:srgbClr val="000000"/>
                  </a:solidFill>
                </a:rPr>
                <a:t>          4NO + 6H</a:t>
              </a:r>
              <a:r>
                <a:rPr lang="en-US" altLang="en-US" sz="2800" baseline="-25000">
                  <a:solidFill>
                    <a:srgbClr val="000000"/>
                  </a:solidFill>
                </a:rPr>
                <a:t>2</a:t>
              </a:r>
              <a:r>
                <a:rPr lang="en-US" altLang="en-US" sz="2800">
                  <a:solidFill>
                    <a:srgbClr val="000000"/>
                  </a:solidFill>
                </a:rPr>
                <a:t>O</a:t>
              </a:r>
            </a:p>
          </p:txBody>
        </p:sp>
        <p:sp>
          <p:nvSpPr>
            <p:cNvPr id="85014" name="Line 6"/>
            <p:cNvSpPr>
              <a:spLocks noChangeShapeType="1"/>
            </p:cNvSpPr>
            <p:nvPr/>
          </p:nvSpPr>
          <p:spPr bwMode="auto">
            <a:xfrm>
              <a:off x="2592" y="1536"/>
              <a:ext cx="480" cy="0"/>
            </a:xfrm>
            <a:prstGeom prst="line">
              <a:avLst/>
            </a:prstGeom>
            <a:noFill/>
            <a:ln w="38100">
              <a:solidFill>
                <a:schemeClr val="tx1"/>
              </a:solidFill>
              <a:round/>
              <a:headEnd/>
              <a:tailEnd type="triangle" w="med" len="med"/>
            </a:ln>
          </p:spPr>
          <p:txBody>
            <a:bodyPr/>
            <a:lstStyle/>
            <a:p>
              <a:endParaRPr lang="en-US"/>
            </a:p>
          </p:txBody>
        </p:sp>
      </p:grpSp>
      <p:grpSp>
        <p:nvGrpSpPr>
          <p:cNvPr id="17418" name="Group 10"/>
          <p:cNvGrpSpPr>
            <a:grpSpLocks/>
          </p:cNvGrpSpPr>
          <p:nvPr/>
        </p:nvGrpSpPr>
        <p:grpSpPr bwMode="auto">
          <a:xfrm>
            <a:off x="3795713" y="3062288"/>
            <a:ext cx="4589462" cy="519112"/>
            <a:chOff x="1439" y="1913"/>
            <a:chExt cx="2891" cy="327"/>
          </a:xfrm>
        </p:grpSpPr>
        <p:sp>
          <p:nvSpPr>
            <p:cNvPr id="85011" name="Text Box 8"/>
            <p:cNvSpPr txBox="1">
              <a:spLocks noChangeArrowheads="1"/>
            </p:cNvSpPr>
            <p:nvPr/>
          </p:nvSpPr>
          <p:spPr bwMode="auto">
            <a:xfrm>
              <a:off x="1439" y="1913"/>
              <a:ext cx="2891" cy="327"/>
            </a:xfrm>
            <a:prstGeom prst="rect">
              <a:avLst/>
            </a:prstGeom>
            <a:noFill/>
            <a:ln w="9525">
              <a:noFill/>
              <a:miter lim="800000"/>
              <a:headEnd/>
              <a:tailEnd/>
            </a:ln>
          </p:spPr>
          <p:txBody>
            <a:bodyPr wrap="none">
              <a:spAutoFit/>
            </a:bodyPr>
            <a:lstStyle/>
            <a:p>
              <a:pPr algn="ctr"/>
              <a:r>
                <a:rPr lang="en-US" altLang="en-US" sz="2800">
                  <a:solidFill>
                    <a:srgbClr val="000000"/>
                  </a:solidFill>
                </a:rPr>
                <a:t>1 mole NH</a:t>
              </a:r>
              <a:r>
                <a:rPr lang="en-US" altLang="en-US" sz="2800" baseline="-25000">
                  <a:solidFill>
                    <a:srgbClr val="000000"/>
                  </a:solidFill>
                </a:rPr>
                <a:t>3</a:t>
              </a:r>
              <a:r>
                <a:rPr lang="en-US" altLang="en-US" sz="2800">
                  <a:solidFill>
                    <a:srgbClr val="000000"/>
                  </a:solidFill>
                </a:rPr>
                <a:t>         1 mole NO</a:t>
              </a:r>
            </a:p>
          </p:txBody>
        </p:sp>
        <p:sp>
          <p:nvSpPr>
            <p:cNvPr id="85012" name="Line 9"/>
            <p:cNvSpPr>
              <a:spLocks noChangeShapeType="1"/>
            </p:cNvSpPr>
            <p:nvPr/>
          </p:nvSpPr>
          <p:spPr bwMode="auto">
            <a:xfrm>
              <a:off x="2688" y="2077"/>
              <a:ext cx="480" cy="0"/>
            </a:xfrm>
            <a:prstGeom prst="line">
              <a:avLst/>
            </a:prstGeom>
            <a:noFill/>
            <a:ln w="38100">
              <a:solidFill>
                <a:schemeClr val="tx1"/>
              </a:solidFill>
              <a:round/>
              <a:headEnd/>
              <a:tailEnd type="triangle" w="med" len="med"/>
            </a:ln>
          </p:spPr>
          <p:txBody>
            <a:bodyPr/>
            <a:lstStyle/>
            <a:p>
              <a:endParaRPr lang="en-US"/>
            </a:p>
          </p:txBody>
        </p:sp>
      </p:grpSp>
      <p:sp>
        <p:nvSpPr>
          <p:cNvPr id="17419" name="Text Box 11"/>
          <p:cNvSpPr txBox="1">
            <a:spLocks noChangeArrowheads="1"/>
          </p:cNvSpPr>
          <p:nvPr/>
        </p:nvSpPr>
        <p:spPr bwMode="auto">
          <a:xfrm>
            <a:off x="4449763" y="3786188"/>
            <a:ext cx="3308350" cy="519112"/>
          </a:xfrm>
          <a:prstGeom prst="rect">
            <a:avLst/>
          </a:prstGeom>
          <a:noFill/>
          <a:ln w="9525">
            <a:noFill/>
            <a:miter lim="800000"/>
            <a:headEnd/>
            <a:tailEnd/>
          </a:ln>
        </p:spPr>
        <p:txBody>
          <a:bodyPr wrap="none">
            <a:spAutoFit/>
          </a:bodyPr>
          <a:lstStyle/>
          <a:p>
            <a:pPr algn="ctr"/>
            <a:r>
              <a:rPr lang="en-US" altLang="en-US" sz="2800">
                <a:solidFill>
                  <a:srgbClr val="000000"/>
                </a:solidFill>
              </a:rPr>
              <a:t>At constant </a:t>
            </a:r>
            <a:r>
              <a:rPr lang="en-US" altLang="en-US" sz="2800" i="1">
                <a:solidFill>
                  <a:srgbClr val="000000"/>
                </a:solidFill>
              </a:rPr>
              <a:t>T</a:t>
            </a:r>
            <a:r>
              <a:rPr lang="en-US" altLang="en-US" sz="2800">
                <a:solidFill>
                  <a:srgbClr val="000000"/>
                </a:solidFill>
              </a:rPr>
              <a:t> and </a:t>
            </a:r>
            <a:r>
              <a:rPr lang="en-US" altLang="en-US" sz="2800" i="1">
                <a:solidFill>
                  <a:srgbClr val="000000"/>
                </a:solidFill>
              </a:rPr>
              <a:t>P</a:t>
            </a:r>
            <a:endParaRPr lang="en-US" altLang="en-US" sz="2800">
              <a:solidFill>
                <a:srgbClr val="000000"/>
              </a:solidFill>
            </a:endParaRPr>
          </a:p>
        </p:txBody>
      </p:sp>
      <p:grpSp>
        <p:nvGrpSpPr>
          <p:cNvPr id="17420" name="Group 12"/>
          <p:cNvGrpSpPr>
            <a:grpSpLocks/>
          </p:cNvGrpSpPr>
          <p:nvPr/>
        </p:nvGrpSpPr>
        <p:grpSpPr bwMode="auto">
          <a:xfrm>
            <a:off x="3438525" y="4510088"/>
            <a:ext cx="5341938" cy="519112"/>
            <a:chOff x="1205" y="1913"/>
            <a:chExt cx="3365" cy="327"/>
          </a:xfrm>
        </p:grpSpPr>
        <p:sp>
          <p:nvSpPr>
            <p:cNvPr id="85009" name="Text Box 13"/>
            <p:cNvSpPr txBox="1">
              <a:spLocks noChangeArrowheads="1"/>
            </p:cNvSpPr>
            <p:nvPr/>
          </p:nvSpPr>
          <p:spPr bwMode="auto">
            <a:xfrm>
              <a:off x="1205" y="1913"/>
              <a:ext cx="3365" cy="327"/>
            </a:xfrm>
            <a:prstGeom prst="rect">
              <a:avLst/>
            </a:prstGeom>
            <a:noFill/>
            <a:ln w="9525">
              <a:noFill/>
              <a:miter lim="800000"/>
              <a:headEnd/>
              <a:tailEnd/>
            </a:ln>
          </p:spPr>
          <p:txBody>
            <a:bodyPr wrap="none">
              <a:spAutoFit/>
            </a:bodyPr>
            <a:lstStyle/>
            <a:p>
              <a:pPr algn="ctr"/>
              <a:r>
                <a:rPr lang="en-US" altLang="en-US" sz="2800">
                  <a:solidFill>
                    <a:srgbClr val="000000"/>
                  </a:solidFill>
                </a:rPr>
                <a:t>1 volume NH</a:t>
              </a:r>
              <a:r>
                <a:rPr lang="en-US" altLang="en-US" sz="2800" baseline="-25000">
                  <a:solidFill>
                    <a:srgbClr val="000000"/>
                  </a:solidFill>
                </a:rPr>
                <a:t>3</a:t>
              </a:r>
              <a:r>
                <a:rPr lang="en-US" altLang="en-US" sz="2800">
                  <a:solidFill>
                    <a:srgbClr val="000000"/>
                  </a:solidFill>
                </a:rPr>
                <a:t>         1 volume NO</a:t>
              </a:r>
            </a:p>
          </p:txBody>
        </p:sp>
        <p:sp>
          <p:nvSpPr>
            <p:cNvPr id="85010" name="Line 14"/>
            <p:cNvSpPr>
              <a:spLocks noChangeShapeType="1"/>
            </p:cNvSpPr>
            <p:nvPr/>
          </p:nvSpPr>
          <p:spPr bwMode="auto">
            <a:xfrm>
              <a:off x="2688" y="2077"/>
              <a:ext cx="480" cy="0"/>
            </a:xfrm>
            <a:prstGeom prst="line">
              <a:avLst/>
            </a:prstGeom>
            <a:noFill/>
            <a:ln w="3810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7423"/>
                                        </p:tgtEl>
                                        <p:attrNameLst>
                                          <p:attrName>style.visibility</p:attrName>
                                        </p:attrNameLst>
                                      </p:cBhvr>
                                      <p:to>
                                        <p:strVal val="visible"/>
                                      </p:to>
                                    </p:set>
                                    <p:anim calcmode="lin" valueType="num">
                                      <p:cBhvr>
                                        <p:cTn id="7" dur="500" fill="hold"/>
                                        <p:tgtEl>
                                          <p:spTgt spid="17423"/>
                                        </p:tgtEl>
                                        <p:attrNameLst>
                                          <p:attrName>ppt_w</p:attrName>
                                        </p:attrNameLst>
                                      </p:cBhvr>
                                      <p:tavLst>
                                        <p:tav tm="0">
                                          <p:val>
                                            <p:fltVal val="0"/>
                                          </p:val>
                                        </p:tav>
                                        <p:tav tm="100000">
                                          <p:val>
                                            <p:strVal val="#ppt_w"/>
                                          </p:val>
                                        </p:tav>
                                      </p:tavLst>
                                    </p:anim>
                                    <p:anim calcmode="lin" valueType="num">
                                      <p:cBhvr>
                                        <p:cTn id="8" dur="500" fill="hold"/>
                                        <p:tgtEl>
                                          <p:spTgt spid="1742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7418"/>
                                        </p:tgtEl>
                                        <p:attrNameLst>
                                          <p:attrName>style.visibility</p:attrName>
                                        </p:attrNameLst>
                                      </p:cBhvr>
                                      <p:to>
                                        <p:strVal val="visible"/>
                                      </p:to>
                                    </p:set>
                                    <p:anim calcmode="lin" valueType="num">
                                      <p:cBhvr>
                                        <p:cTn id="13" dur="500" fill="hold"/>
                                        <p:tgtEl>
                                          <p:spTgt spid="17418"/>
                                        </p:tgtEl>
                                        <p:attrNameLst>
                                          <p:attrName>ppt_w</p:attrName>
                                        </p:attrNameLst>
                                      </p:cBhvr>
                                      <p:tavLst>
                                        <p:tav tm="0">
                                          <p:val>
                                            <p:fltVal val="0"/>
                                          </p:val>
                                        </p:tav>
                                        <p:tav tm="100000">
                                          <p:val>
                                            <p:strVal val="#ppt_w"/>
                                          </p:val>
                                        </p:tav>
                                      </p:tavLst>
                                    </p:anim>
                                    <p:anim calcmode="lin" valueType="num">
                                      <p:cBhvr>
                                        <p:cTn id="14" dur="500" fill="hold"/>
                                        <p:tgtEl>
                                          <p:spTgt spid="1741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419"/>
                                        </p:tgtEl>
                                        <p:attrNameLst>
                                          <p:attrName>style.visibility</p:attrName>
                                        </p:attrNameLst>
                                      </p:cBhvr>
                                      <p:to>
                                        <p:strVal val="visible"/>
                                      </p:to>
                                    </p:set>
                                    <p:anim calcmode="lin" valueType="num">
                                      <p:cBhvr>
                                        <p:cTn id="19" dur="500" fill="hold"/>
                                        <p:tgtEl>
                                          <p:spTgt spid="17419"/>
                                        </p:tgtEl>
                                        <p:attrNameLst>
                                          <p:attrName>ppt_w</p:attrName>
                                        </p:attrNameLst>
                                      </p:cBhvr>
                                      <p:tavLst>
                                        <p:tav tm="0">
                                          <p:val>
                                            <p:fltVal val="0"/>
                                          </p:val>
                                        </p:tav>
                                        <p:tav tm="100000">
                                          <p:val>
                                            <p:strVal val="#ppt_w"/>
                                          </p:val>
                                        </p:tav>
                                      </p:tavLst>
                                    </p:anim>
                                    <p:anim calcmode="lin" valueType="num">
                                      <p:cBhvr>
                                        <p:cTn id="20" dur="500" fill="hold"/>
                                        <p:tgtEl>
                                          <p:spTgt spid="17419"/>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7420"/>
                                        </p:tgtEl>
                                        <p:attrNameLst>
                                          <p:attrName>style.visibility</p:attrName>
                                        </p:attrNameLst>
                                      </p:cBhvr>
                                      <p:to>
                                        <p:strVal val="visible"/>
                                      </p:to>
                                    </p:set>
                                    <p:anim calcmode="lin" valueType="num">
                                      <p:cBhvr>
                                        <p:cTn id="25" dur="500" fill="hold"/>
                                        <p:tgtEl>
                                          <p:spTgt spid="17420"/>
                                        </p:tgtEl>
                                        <p:attrNameLst>
                                          <p:attrName>ppt_w</p:attrName>
                                        </p:attrNameLst>
                                      </p:cBhvr>
                                      <p:tavLst>
                                        <p:tav tm="0">
                                          <p:val>
                                            <p:fltVal val="0"/>
                                          </p:val>
                                        </p:tav>
                                        <p:tav tm="100000">
                                          <p:val>
                                            <p:strVal val="#ppt_w"/>
                                          </p:val>
                                        </p:tav>
                                      </p:tavLst>
                                    </p:anim>
                                    <p:anim calcmode="lin" valueType="num">
                                      <p:cBhvr>
                                        <p:cTn id="26" dur="500" fill="hold"/>
                                        <p:tgtEl>
                                          <p:spTgt spid="174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4" descr="avogadros_law"/>
          <p:cNvPicPr>
            <a:picLocks noChangeAspect="1" noChangeArrowheads="1"/>
          </p:cNvPicPr>
          <p:nvPr/>
        </p:nvPicPr>
        <p:blipFill>
          <a:blip r:embed="rId2"/>
          <a:srcRect/>
          <a:stretch>
            <a:fillRect/>
          </a:stretch>
        </p:blipFill>
        <p:spPr bwMode="auto">
          <a:xfrm>
            <a:off x="1754188" y="1219200"/>
            <a:ext cx="8683625" cy="5176838"/>
          </a:xfrm>
          <a:prstGeom prst="rect">
            <a:avLst/>
          </a:prstGeom>
          <a:noFill/>
          <a:ln w="9525">
            <a:noFill/>
            <a:miter lim="800000"/>
            <a:headEnd/>
            <a:tailEnd/>
          </a:ln>
        </p:spPr>
      </p:pic>
      <p:sp>
        <p:nvSpPr>
          <p:cNvPr id="218114" name="Text Box 5"/>
          <p:cNvSpPr txBox="1">
            <a:spLocks noChangeArrowheads="1"/>
          </p:cNvSpPr>
          <p:nvPr/>
        </p:nvSpPr>
        <p:spPr bwMode="auto">
          <a:xfrm>
            <a:off x="1985963" y="228600"/>
            <a:ext cx="8220075" cy="823913"/>
          </a:xfrm>
          <a:prstGeom prst="rect">
            <a:avLst/>
          </a:prstGeom>
          <a:noFill/>
          <a:ln w="9525">
            <a:noFill/>
            <a:miter lim="800000"/>
            <a:headEnd/>
            <a:tailEnd/>
          </a:ln>
        </p:spPr>
        <p:txBody>
          <a:bodyPr wrap="none">
            <a:spAutoFit/>
          </a:bodyPr>
          <a:lstStyle/>
          <a:p>
            <a:r>
              <a:rPr lang="en-US" altLang="en-US" sz="4800" b="1">
                <a:solidFill>
                  <a:srgbClr val="0000FF"/>
                </a:solidFill>
                <a:latin typeface="Times New Roman" pitchFamily="18" charset="0"/>
                <a:ea typeface="MS PGothic" pitchFamily="34" charset="-128"/>
              </a:rPr>
              <a:t>Avogadro’s Law:   V</a:t>
            </a:r>
            <a:r>
              <a:rPr lang="en-US" altLang="en-US" sz="4800" b="1" baseline="-25000">
                <a:solidFill>
                  <a:srgbClr val="0000FF"/>
                </a:solidFill>
                <a:latin typeface="Times New Roman" pitchFamily="18" charset="0"/>
                <a:ea typeface="MS PGothic" pitchFamily="34" charset="-128"/>
              </a:rPr>
              <a:t>1</a:t>
            </a:r>
            <a:r>
              <a:rPr lang="en-US" altLang="en-US" sz="4800" b="1">
                <a:solidFill>
                  <a:srgbClr val="0000FF"/>
                </a:solidFill>
                <a:latin typeface="Times New Roman" pitchFamily="18" charset="0"/>
                <a:ea typeface="MS PGothic" pitchFamily="34" charset="-128"/>
              </a:rPr>
              <a:t>/n</a:t>
            </a:r>
            <a:r>
              <a:rPr lang="en-US" altLang="en-US" sz="4800" b="1" baseline="-25000">
                <a:solidFill>
                  <a:srgbClr val="0000FF"/>
                </a:solidFill>
                <a:latin typeface="Times New Roman" pitchFamily="18" charset="0"/>
                <a:ea typeface="MS PGothic" pitchFamily="34" charset="-128"/>
              </a:rPr>
              <a:t>1</a:t>
            </a:r>
            <a:r>
              <a:rPr lang="en-US" altLang="en-US" sz="4800" b="1">
                <a:solidFill>
                  <a:srgbClr val="0000FF"/>
                </a:solidFill>
                <a:latin typeface="Times New Roman" pitchFamily="18" charset="0"/>
                <a:ea typeface="MS PGothic" pitchFamily="34" charset="-128"/>
              </a:rPr>
              <a:t>=V</a:t>
            </a:r>
            <a:r>
              <a:rPr lang="en-US" altLang="en-US" sz="4800" b="1" baseline="-25000">
                <a:solidFill>
                  <a:srgbClr val="0000FF"/>
                </a:solidFill>
                <a:latin typeface="Times New Roman" pitchFamily="18" charset="0"/>
                <a:ea typeface="MS PGothic" pitchFamily="34" charset="-128"/>
              </a:rPr>
              <a:t>2</a:t>
            </a:r>
            <a:r>
              <a:rPr lang="en-US" altLang="en-US" sz="4800" b="1">
                <a:solidFill>
                  <a:srgbClr val="0000FF"/>
                </a:solidFill>
                <a:latin typeface="Times New Roman" pitchFamily="18" charset="0"/>
                <a:ea typeface="MS PGothic" pitchFamily="34" charset="-128"/>
              </a:rPr>
              <a:t>/n</a:t>
            </a:r>
            <a:r>
              <a:rPr lang="en-US" altLang="en-US" sz="4800" b="1" baseline="-25000">
                <a:solidFill>
                  <a:srgbClr val="0000FF"/>
                </a:solidFill>
                <a:latin typeface="Times New Roman" pitchFamily="18" charset="0"/>
                <a:ea typeface="MS PGothic" pitchFamily="34" charset="-128"/>
              </a:rPr>
              <a:t>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2209800" y="76200"/>
            <a:ext cx="7772400" cy="838200"/>
          </a:xfrm>
        </p:spPr>
        <p:txBody>
          <a:bodyPr/>
          <a:lstStyle/>
          <a:p>
            <a:pPr eaLnBrk="1" hangingPunct="1"/>
            <a:r>
              <a:rPr lang="en-US" altLang="en-US" sz="4000">
                <a:latin typeface="Arial" charset="0"/>
              </a:rPr>
              <a:t>Ideal Gas Equation</a:t>
            </a:r>
          </a:p>
        </p:txBody>
      </p:sp>
      <p:sp>
        <p:nvSpPr>
          <p:cNvPr id="20485" name="Text Box 5"/>
          <p:cNvSpPr txBox="1">
            <a:spLocks noChangeArrowheads="1"/>
          </p:cNvSpPr>
          <p:nvPr/>
        </p:nvSpPr>
        <p:spPr bwMode="auto">
          <a:xfrm>
            <a:off x="1828800" y="1752600"/>
            <a:ext cx="6778625" cy="519113"/>
          </a:xfrm>
          <a:prstGeom prst="rect">
            <a:avLst/>
          </a:prstGeom>
          <a:noFill/>
          <a:ln w="9525">
            <a:noFill/>
            <a:miter lim="800000"/>
            <a:headEnd/>
            <a:tailEnd/>
          </a:ln>
        </p:spPr>
        <p:txBody>
          <a:bodyPr wrap="none">
            <a:spAutoFit/>
          </a:bodyPr>
          <a:lstStyle/>
          <a:p>
            <a:r>
              <a:rPr lang="en-US" altLang="en-US" sz="2800">
                <a:solidFill>
                  <a:srgbClr val="000000"/>
                </a:solidFill>
              </a:rPr>
              <a:t>Charles’ law:  </a:t>
            </a:r>
            <a:r>
              <a:rPr lang="en-US" altLang="en-US" sz="2800" i="1">
                <a:solidFill>
                  <a:srgbClr val="000000"/>
                </a:solidFill>
              </a:rPr>
              <a:t>V</a:t>
            </a:r>
            <a:r>
              <a:rPr lang="en-US" altLang="en-US" sz="2800">
                <a:solidFill>
                  <a:srgbClr val="000000"/>
                </a:solidFill>
              </a:rPr>
              <a:t> </a:t>
            </a:r>
            <a:r>
              <a:rPr lang="en-US" altLang="en-US" sz="2800">
                <a:solidFill>
                  <a:srgbClr val="000000"/>
                </a:solidFill>
                <a:latin typeface="Symbol" pitchFamily="18" charset="2"/>
              </a:rPr>
              <a:t>a</a:t>
            </a:r>
            <a:r>
              <a:rPr lang="en-US" altLang="en-US" sz="2800">
                <a:solidFill>
                  <a:srgbClr val="000000"/>
                </a:solidFill>
              </a:rPr>
              <a:t> </a:t>
            </a:r>
            <a:r>
              <a:rPr lang="en-US" altLang="en-US" sz="2800" i="1">
                <a:solidFill>
                  <a:srgbClr val="000000"/>
                </a:solidFill>
              </a:rPr>
              <a:t>T</a:t>
            </a:r>
            <a:r>
              <a:rPr lang="en-US" altLang="en-US" sz="2800">
                <a:solidFill>
                  <a:srgbClr val="000000"/>
                </a:solidFill>
                <a:latin typeface="Symbol" pitchFamily="18" charset="2"/>
              </a:rPr>
              <a:t>  </a:t>
            </a:r>
            <a:r>
              <a:rPr lang="en-US" altLang="en-US" sz="2800">
                <a:solidFill>
                  <a:srgbClr val="000000"/>
                </a:solidFill>
              </a:rPr>
              <a:t>(at constant </a:t>
            </a:r>
            <a:r>
              <a:rPr lang="en-US" altLang="en-US" sz="2800" i="1">
                <a:solidFill>
                  <a:srgbClr val="000000"/>
                </a:solidFill>
              </a:rPr>
              <a:t>n</a:t>
            </a:r>
            <a:r>
              <a:rPr lang="en-US" altLang="en-US" sz="2800">
                <a:solidFill>
                  <a:srgbClr val="000000"/>
                </a:solidFill>
              </a:rPr>
              <a:t> and </a:t>
            </a:r>
            <a:r>
              <a:rPr lang="en-US" altLang="en-US" sz="2800" i="1">
                <a:solidFill>
                  <a:srgbClr val="000000"/>
                </a:solidFill>
              </a:rPr>
              <a:t>P</a:t>
            </a:r>
            <a:r>
              <a:rPr lang="en-US" altLang="en-US" sz="2800">
                <a:solidFill>
                  <a:srgbClr val="000000"/>
                </a:solidFill>
              </a:rPr>
              <a:t>)</a:t>
            </a:r>
            <a:endParaRPr lang="en-US" altLang="en-US" sz="2800">
              <a:solidFill>
                <a:srgbClr val="000000"/>
              </a:solidFill>
              <a:latin typeface="Symbol" pitchFamily="18" charset="2"/>
            </a:endParaRPr>
          </a:p>
        </p:txBody>
      </p:sp>
      <p:sp>
        <p:nvSpPr>
          <p:cNvPr id="20486" name="Text Box 6"/>
          <p:cNvSpPr txBox="1">
            <a:spLocks noChangeArrowheads="1"/>
          </p:cNvSpPr>
          <p:nvPr/>
        </p:nvSpPr>
        <p:spPr bwMode="auto">
          <a:xfrm>
            <a:off x="1828800" y="2452688"/>
            <a:ext cx="7332663" cy="519112"/>
          </a:xfrm>
          <a:prstGeom prst="rect">
            <a:avLst/>
          </a:prstGeom>
          <a:noFill/>
          <a:ln w="9525">
            <a:noFill/>
            <a:miter lim="800000"/>
            <a:headEnd/>
            <a:tailEnd/>
          </a:ln>
        </p:spPr>
        <p:txBody>
          <a:bodyPr wrap="none">
            <a:spAutoFit/>
          </a:bodyPr>
          <a:lstStyle/>
          <a:p>
            <a:r>
              <a:rPr lang="en-US" altLang="en-US" sz="2800">
                <a:solidFill>
                  <a:srgbClr val="000000"/>
                </a:solidFill>
              </a:rPr>
              <a:t>Avogadro’s law:  V </a:t>
            </a:r>
            <a:r>
              <a:rPr lang="en-US" altLang="en-US" sz="2800">
                <a:solidFill>
                  <a:srgbClr val="000000"/>
                </a:solidFill>
                <a:latin typeface="Symbol" pitchFamily="18" charset="2"/>
              </a:rPr>
              <a:t>a  </a:t>
            </a:r>
            <a:r>
              <a:rPr lang="en-US" altLang="en-US" sz="2800" i="1">
                <a:solidFill>
                  <a:srgbClr val="000000"/>
                </a:solidFill>
              </a:rPr>
              <a:t>n</a:t>
            </a:r>
            <a:r>
              <a:rPr lang="en-US" altLang="en-US" sz="2800">
                <a:solidFill>
                  <a:srgbClr val="000000"/>
                </a:solidFill>
                <a:latin typeface="Symbol" pitchFamily="18" charset="2"/>
              </a:rPr>
              <a:t>  </a:t>
            </a:r>
            <a:r>
              <a:rPr lang="en-US" altLang="en-US" sz="2800">
                <a:solidFill>
                  <a:srgbClr val="000000"/>
                </a:solidFill>
              </a:rPr>
              <a:t>(at constant </a:t>
            </a:r>
            <a:r>
              <a:rPr lang="en-US" altLang="en-US" sz="2800" i="1">
                <a:solidFill>
                  <a:srgbClr val="000000"/>
                </a:solidFill>
              </a:rPr>
              <a:t>P</a:t>
            </a:r>
            <a:r>
              <a:rPr lang="en-US" altLang="en-US" sz="2800">
                <a:solidFill>
                  <a:srgbClr val="000000"/>
                </a:solidFill>
              </a:rPr>
              <a:t> and </a:t>
            </a:r>
            <a:r>
              <a:rPr lang="en-US" altLang="en-US" sz="2800" i="1">
                <a:solidFill>
                  <a:srgbClr val="000000"/>
                </a:solidFill>
              </a:rPr>
              <a:t>T</a:t>
            </a:r>
            <a:r>
              <a:rPr lang="en-US" altLang="en-US" sz="2800">
                <a:solidFill>
                  <a:srgbClr val="000000"/>
                </a:solidFill>
              </a:rPr>
              <a:t>)</a:t>
            </a:r>
            <a:endParaRPr lang="en-US" altLang="en-US" sz="2800">
              <a:solidFill>
                <a:srgbClr val="000000"/>
              </a:solidFill>
              <a:latin typeface="Symbol" pitchFamily="18" charset="2"/>
            </a:endParaRPr>
          </a:p>
        </p:txBody>
      </p:sp>
      <p:grpSp>
        <p:nvGrpSpPr>
          <p:cNvPr id="20491" name="Group 11"/>
          <p:cNvGrpSpPr>
            <a:grpSpLocks/>
          </p:cNvGrpSpPr>
          <p:nvPr/>
        </p:nvGrpSpPr>
        <p:grpSpPr bwMode="auto">
          <a:xfrm>
            <a:off x="1828800" y="838200"/>
            <a:ext cx="6816725" cy="911225"/>
            <a:chOff x="422" y="816"/>
            <a:chExt cx="4294" cy="574"/>
          </a:xfrm>
        </p:grpSpPr>
        <p:sp>
          <p:nvSpPr>
            <p:cNvPr id="219159" name="Text Box 4"/>
            <p:cNvSpPr txBox="1">
              <a:spLocks noChangeArrowheads="1"/>
            </p:cNvSpPr>
            <p:nvPr/>
          </p:nvSpPr>
          <p:spPr bwMode="auto">
            <a:xfrm>
              <a:off x="422" y="902"/>
              <a:ext cx="4294" cy="327"/>
            </a:xfrm>
            <a:prstGeom prst="rect">
              <a:avLst/>
            </a:prstGeom>
            <a:noFill/>
            <a:ln w="9525">
              <a:noFill/>
              <a:miter lim="800000"/>
              <a:headEnd/>
              <a:tailEnd/>
            </a:ln>
          </p:spPr>
          <p:txBody>
            <a:bodyPr wrap="none">
              <a:spAutoFit/>
            </a:bodyPr>
            <a:lstStyle/>
            <a:p>
              <a:r>
                <a:rPr lang="en-US" altLang="en-US" sz="2800">
                  <a:solidFill>
                    <a:srgbClr val="000000"/>
                  </a:solidFill>
                </a:rPr>
                <a:t>Boyle’s law:  V </a:t>
              </a:r>
              <a:r>
                <a:rPr lang="en-US" altLang="en-US" sz="2800">
                  <a:solidFill>
                    <a:srgbClr val="000000"/>
                  </a:solidFill>
                  <a:latin typeface="Symbol" pitchFamily="18" charset="2"/>
                </a:rPr>
                <a:t>a        </a:t>
              </a:r>
              <a:r>
                <a:rPr lang="en-US" altLang="en-US" sz="2800">
                  <a:solidFill>
                    <a:srgbClr val="000000"/>
                  </a:solidFill>
                </a:rPr>
                <a:t>(at constant </a:t>
              </a:r>
              <a:r>
                <a:rPr lang="en-US" altLang="en-US" sz="2800" i="1">
                  <a:solidFill>
                    <a:srgbClr val="000000"/>
                  </a:solidFill>
                </a:rPr>
                <a:t>n</a:t>
              </a:r>
              <a:r>
                <a:rPr lang="en-US" altLang="en-US" sz="2800">
                  <a:solidFill>
                    <a:srgbClr val="000000"/>
                  </a:solidFill>
                </a:rPr>
                <a:t> and </a:t>
              </a:r>
              <a:r>
                <a:rPr lang="en-US" altLang="en-US" sz="2800" i="1">
                  <a:solidFill>
                    <a:srgbClr val="000000"/>
                  </a:solidFill>
                </a:rPr>
                <a:t>T</a:t>
              </a:r>
              <a:r>
                <a:rPr lang="en-US" altLang="en-US" sz="2800">
                  <a:solidFill>
                    <a:srgbClr val="000000"/>
                  </a:solidFill>
                </a:rPr>
                <a:t>)</a:t>
              </a:r>
              <a:endParaRPr lang="en-US" altLang="en-US" sz="2800">
                <a:solidFill>
                  <a:srgbClr val="000000"/>
                </a:solidFill>
                <a:latin typeface="Symbol" pitchFamily="18" charset="2"/>
              </a:endParaRPr>
            </a:p>
          </p:txBody>
        </p:sp>
        <p:grpSp>
          <p:nvGrpSpPr>
            <p:cNvPr id="219160" name="Group 10"/>
            <p:cNvGrpSpPr>
              <a:grpSpLocks/>
            </p:cNvGrpSpPr>
            <p:nvPr/>
          </p:nvGrpSpPr>
          <p:grpSpPr bwMode="auto">
            <a:xfrm>
              <a:off x="2208" y="816"/>
              <a:ext cx="265" cy="574"/>
              <a:chOff x="1208" y="3209"/>
              <a:chExt cx="265" cy="574"/>
            </a:xfrm>
          </p:grpSpPr>
          <p:sp>
            <p:nvSpPr>
              <p:cNvPr id="219161" name="Text Box 7"/>
              <p:cNvSpPr txBox="1">
                <a:spLocks noChangeArrowheads="1"/>
              </p:cNvSpPr>
              <p:nvPr/>
            </p:nvSpPr>
            <p:spPr bwMode="auto">
              <a:xfrm>
                <a:off x="1220" y="3209"/>
                <a:ext cx="241" cy="327"/>
              </a:xfrm>
              <a:prstGeom prst="rect">
                <a:avLst/>
              </a:prstGeom>
              <a:noFill/>
              <a:ln w="9525">
                <a:noFill/>
                <a:miter lim="800000"/>
                <a:headEnd/>
                <a:tailEnd/>
              </a:ln>
            </p:spPr>
            <p:txBody>
              <a:bodyPr wrap="none">
                <a:spAutoFit/>
              </a:bodyPr>
              <a:lstStyle/>
              <a:p>
                <a:pPr algn="ctr"/>
                <a:r>
                  <a:rPr lang="en-US" altLang="en-US" sz="2800">
                    <a:solidFill>
                      <a:srgbClr val="000000"/>
                    </a:solidFill>
                  </a:rPr>
                  <a:t>1</a:t>
                </a:r>
              </a:p>
            </p:txBody>
          </p:sp>
          <p:sp>
            <p:nvSpPr>
              <p:cNvPr id="219162" name="Line 8"/>
              <p:cNvSpPr>
                <a:spLocks noChangeShapeType="1"/>
              </p:cNvSpPr>
              <p:nvPr/>
            </p:nvSpPr>
            <p:spPr bwMode="auto">
              <a:xfrm>
                <a:off x="1220" y="3496"/>
                <a:ext cx="240" cy="0"/>
              </a:xfrm>
              <a:prstGeom prst="line">
                <a:avLst/>
              </a:prstGeom>
              <a:noFill/>
              <a:ln w="28575">
                <a:solidFill>
                  <a:schemeClr val="tx1"/>
                </a:solidFill>
                <a:round/>
                <a:headEnd/>
                <a:tailEnd/>
              </a:ln>
            </p:spPr>
            <p:txBody>
              <a:bodyPr/>
              <a:lstStyle/>
              <a:p>
                <a:endParaRPr lang="en-US"/>
              </a:p>
            </p:txBody>
          </p:sp>
          <p:sp>
            <p:nvSpPr>
              <p:cNvPr id="219163" name="Text Box 9"/>
              <p:cNvSpPr txBox="1">
                <a:spLocks noChangeArrowheads="1"/>
              </p:cNvSpPr>
              <p:nvPr/>
            </p:nvSpPr>
            <p:spPr bwMode="auto">
              <a:xfrm>
                <a:off x="1208" y="3456"/>
                <a:ext cx="265"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p>
            </p:txBody>
          </p:sp>
        </p:grpSp>
      </p:grpSp>
      <p:grpSp>
        <p:nvGrpSpPr>
          <p:cNvPr id="20503" name="Group 23"/>
          <p:cNvGrpSpPr>
            <a:grpSpLocks/>
          </p:cNvGrpSpPr>
          <p:nvPr/>
        </p:nvGrpSpPr>
        <p:grpSpPr bwMode="auto">
          <a:xfrm>
            <a:off x="1803400" y="3200400"/>
            <a:ext cx="1387475" cy="1052513"/>
            <a:chOff x="2352" y="2256"/>
            <a:chExt cx="874" cy="663"/>
          </a:xfrm>
        </p:grpSpPr>
        <p:sp>
          <p:nvSpPr>
            <p:cNvPr id="219154" name="Text Box 12"/>
            <p:cNvSpPr txBox="1">
              <a:spLocks noChangeArrowheads="1"/>
            </p:cNvSpPr>
            <p:nvPr/>
          </p:nvSpPr>
          <p:spPr bwMode="auto">
            <a:xfrm>
              <a:off x="2352" y="2398"/>
              <a:ext cx="530" cy="327"/>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a:solidFill>
                    <a:srgbClr val="000000"/>
                  </a:solidFill>
                </a:rPr>
                <a:t> </a:t>
              </a:r>
              <a:r>
                <a:rPr lang="en-US" altLang="en-US" sz="2800">
                  <a:solidFill>
                    <a:srgbClr val="000000"/>
                  </a:solidFill>
                  <a:latin typeface="Symbol" pitchFamily="18" charset="2"/>
                </a:rPr>
                <a:t>a</a:t>
              </a:r>
              <a:r>
                <a:rPr lang="en-US" altLang="en-US" sz="2800">
                  <a:solidFill>
                    <a:srgbClr val="000000"/>
                  </a:solidFill>
                </a:rPr>
                <a:t> </a:t>
              </a:r>
              <a:endParaRPr lang="en-US" altLang="en-US" sz="2800" i="1">
                <a:solidFill>
                  <a:srgbClr val="000000"/>
                </a:solidFill>
              </a:endParaRPr>
            </a:p>
          </p:txBody>
        </p:sp>
        <p:grpSp>
          <p:nvGrpSpPr>
            <p:cNvPr id="219155" name="Group 16"/>
            <p:cNvGrpSpPr>
              <a:grpSpLocks/>
            </p:cNvGrpSpPr>
            <p:nvPr/>
          </p:nvGrpSpPr>
          <p:grpSpPr bwMode="auto">
            <a:xfrm>
              <a:off x="2848" y="2256"/>
              <a:ext cx="378" cy="663"/>
              <a:chOff x="3119" y="2777"/>
              <a:chExt cx="378" cy="663"/>
            </a:xfrm>
          </p:grpSpPr>
          <p:sp>
            <p:nvSpPr>
              <p:cNvPr id="219156" name="Text Box 13"/>
              <p:cNvSpPr txBox="1">
                <a:spLocks noChangeArrowheads="1"/>
              </p:cNvSpPr>
              <p:nvPr/>
            </p:nvSpPr>
            <p:spPr bwMode="auto">
              <a:xfrm>
                <a:off x="3119" y="2777"/>
                <a:ext cx="378" cy="327"/>
              </a:xfrm>
              <a:prstGeom prst="rect">
                <a:avLst/>
              </a:prstGeom>
              <a:noFill/>
              <a:ln w="9525">
                <a:noFill/>
                <a:miter lim="800000"/>
                <a:headEnd/>
                <a:tailEnd/>
              </a:ln>
            </p:spPr>
            <p:txBody>
              <a:bodyPr wrap="none">
                <a:spAutoFit/>
              </a:bodyPr>
              <a:lstStyle/>
              <a:p>
                <a:pPr algn="ctr"/>
                <a:r>
                  <a:rPr lang="en-US" altLang="en-US" sz="2800" i="1">
                    <a:solidFill>
                      <a:srgbClr val="000000"/>
                    </a:solidFill>
                  </a:rPr>
                  <a:t>nT</a:t>
                </a:r>
              </a:p>
            </p:txBody>
          </p:sp>
          <p:sp>
            <p:nvSpPr>
              <p:cNvPr id="219157" name="Line 14"/>
              <p:cNvSpPr>
                <a:spLocks noChangeShapeType="1"/>
              </p:cNvSpPr>
              <p:nvPr/>
            </p:nvSpPr>
            <p:spPr bwMode="auto">
              <a:xfrm>
                <a:off x="3140" y="3108"/>
                <a:ext cx="336" cy="0"/>
              </a:xfrm>
              <a:prstGeom prst="line">
                <a:avLst/>
              </a:prstGeom>
              <a:noFill/>
              <a:ln w="28575">
                <a:solidFill>
                  <a:schemeClr val="tx1"/>
                </a:solidFill>
                <a:round/>
                <a:headEnd/>
                <a:tailEnd/>
              </a:ln>
            </p:spPr>
            <p:txBody>
              <a:bodyPr/>
              <a:lstStyle/>
              <a:p>
                <a:endParaRPr lang="en-US"/>
              </a:p>
            </p:txBody>
          </p:sp>
          <p:sp>
            <p:nvSpPr>
              <p:cNvPr id="219158" name="Text Box 15"/>
              <p:cNvSpPr txBox="1">
                <a:spLocks noChangeArrowheads="1"/>
              </p:cNvSpPr>
              <p:nvPr/>
            </p:nvSpPr>
            <p:spPr bwMode="auto">
              <a:xfrm>
                <a:off x="3176" y="3113"/>
                <a:ext cx="265"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p>
            </p:txBody>
          </p:sp>
        </p:grpSp>
      </p:grpSp>
      <p:grpSp>
        <p:nvGrpSpPr>
          <p:cNvPr id="20508" name="Group 28"/>
          <p:cNvGrpSpPr>
            <a:grpSpLocks/>
          </p:cNvGrpSpPr>
          <p:nvPr/>
        </p:nvGrpSpPr>
        <p:grpSpPr bwMode="auto">
          <a:xfrm>
            <a:off x="1803400" y="4129088"/>
            <a:ext cx="4370388" cy="1052512"/>
            <a:chOff x="2383" y="2984"/>
            <a:chExt cx="2753" cy="663"/>
          </a:xfrm>
        </p:grpSpPr>
        <p:sp>
          <p:nvSpPr>
            <p:cNvPr id="219145" name="Text Box 18"/>
            <p:cNvSpPr txBox="1">
              <a:spLocks noChangeArrowheads="1"/>
            </p:cNvSpPr>
            <p:nvPr/>
          </p:nvSpPr>
          <p:spPr bwMode="auto">
            <a:xfrm>
              <a:off x="2383" y="3129"/>
              <a:ext cx="2393" cy="327"/>
            </a:xfrm>
            <a:prstGeom prst="rect">
              <a:avLst/>
            </a:prstGeom>
            <a:noFill/>
            <a:ln w="9525">
              <a:noFill/>
              <a:miter lim="800000"/>
              <a:headEnd/>
              <a:tailEnd/>
            </a:ln>
          </p:spPr>
          <p:txBody>
            <a:bodyPr wrap="none">
              <a:spAutoFit/>
            </a:bodyPr>
            <a:lstStyle/>
            <a:p>
              <a:r>
                <a:rPr lang="en-US" altLang="en-US" sz="2800" i="1">
                  <a:solidFill>
                    <a:srgbClr val="000000"/>
                  </a:solidFill>
                </a:rPr>
                <a:t>V</a:t>
              </a:r>
              <a:r>
                <a:rPr lang="en-US" altLang="en-US" sz="2800">
                  <a:solidFill>
                    <a:srgbClr val="000000"/>
                  </a:solidFill>
                </a:rPr>
                <a:t> = constant x        = </a:t>
              </a:r>
              <a:r>
                <a:rPr lang="en-US" altLang="en-US" sz="2800" i="1">
                  <a:solidFill>
                    <a:srgbClr val="000000"/>
                  </a:solidFill>
                </a:rPr>
                <a:t>R</a:t>
              </a:r>
            </a:p>
          </p:txBody>
        </p:sp>
        <p:grpSp>
          <p:nvGrpSpPr>
            <p:cNvPr id="219146" name="Group 19"/>
            <p:cNvGrpSpPr>
              <a:grpSpLocks/>
            </p:cNvGrpSpPr>
            <p:nvPr/>
          </p:nvGrpSpPr>
          <p:grpSpPr bwMode="auto">
            <a:xfrm>
              <a:off x="4758" y="2984"/>
              <a:ext cx="378" cy="663"/>
              <a:chOff x="3119" y="2777"/>
              <a:chExt cx="378" cy="663"/>
            </a:xfrm>
          </p:grpSpPr>
          <p:sp>
            <p:nvSpPr>
              <p:cNvPr id="219151" name="Text Box 20"/>
              <p:cNvSpPr txBox="1">
                <a:spLocks noChangeArrowheads="1"/>
              </p:cNvSpPr>
              <p:nvPr/>
            </p:nvSpPr>
            <p:spPr bwMode="auto">
              <a:xfrm>
                <a:off x="3119" y="2777"/>
                <a:ext cx="378" cy="327"/>
              </a:xfrm>
              <a:prstGeom prst="rect">
                <a:avLst/>
              </a:prstGeom>
              <a:noFill/>
              <a:ln w="9525">
                <a:noFill/>
                <a:miter lim="800000"/>
                <a:headEnd/>
                <a:tailEnd/>
              </a:ln>
            </p:spPr>
            <p:txBody>
              <a:bodyPr wrap="none">
                <a:spAutoFit/>
              </a:bodyPr>
              <a:lstStyle/>
              <a:p>
                <a:pPr algn="ctr"/>
                <a:r>
                  <a:rPr lang="en-US" altLang="en-US" sz="2800" i="1">
                    <a:solidFill>
                      <a:srgbClr val="000000"/>
                    </a:solidFill>
                  </a:rPr>
                  <a:t>nT</a:t>
                </a:r>
              </a:p>
            </p:txBody>
          </p:sp>
          <p:sp>
            <p:nvSpPr>
              <p:cNvPr id="219152" name="Line 21"/>
              <p:cNvSpPr>
                <a:spLocks noChangeShapeType="1"/>
              </p:cNvSpPr>
              <p:nvPr/>
            </p:nvSpPr>
            <p:spPr bwMode="auto">
              <a:xfrm>
                <a:off x="3140" y="3108"/>
                <a:ext cx="336" cy="0"/>
              </a:xfrm>
              <a:prstGeom prst="line">
                <a:avLst/>
              </a:prstGeom>
              <a:noFill/>
              <a:ln w="28575">
                <a:solidFill>
                  <a:schemeClr val="tx1"/>
                </a:solidFill>
                <a:round/>
                <a:headEnd/>
                <a:tailEnd/>
              </a:ln>
            </p:spPr>
            <p:txBody>
              <a:bodyPr/>
              <a:lstStyle/>
              <a:p>
                <a:endParaRPr lang="en-US"/>
              </a:p>
            </p:txBody>
          </p:sp>
          <p:sp>
            <p:nvSpPr>
              <p:cNvPr id="219153" name="Text Box 22"/>
              <p:cNvSpPr txBox="1">
                <a:spLocks noChangeArrowheads="1"/>
              </p:cNvSpPr>
              <p:nvPr/>
            </p:nvSpPr>
            <p:spPr bwMode="auto">
              <a:xfrm>
                <a:off x="3176" y="3113"/>
                <a:ext cx="265"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p>
            </p:txBody>
          </p:sp>
        </p:grpSp>
        <p:grpSp>
          <p:nvGrpSpPr>
            <p:cNvPr id="219147" name="Group 24"/>
            <p:cNvGrpSpPr>
              <a:grpSpLocks/>
            </p:cNvGrpSpPr>
            <p:nvPr/>
          </p:nvGrpSpPr>
          <p:grpSpPr bwMode="auto">
            <a:xfrm>
              <a:off x="3896" y="2984"/>
              <a:ext cx="378" cy="663"/>
              <a:chOff x="3119" y="2777"/>
              <a:chExt cx="378" cy="663"/>
            </a:xfrm>
          </p:grpSpPr>
          <p:sp>
            <p:nvSpPr>
              <p:cNvPr id="219148" name="Text Box 25"/>
              <p:cNvSpPr txBox="1">
                <a:spLocks noChangeArrowheads="1"/>
              </p:cNvSpPr>
              <p:nvPr/>
            </p:nvSpPr>
            <p:spPr bwMode="auto">
              <a:xfrm>
                <a:off x="3119" y="2777"/>
                <a:ext cx="378" cy="327"/>
              </a:xfrm>
              <a:prstGeom prst="rect">
                <a:avLst/>
              </a:prstGeom>
              <a:noFill/>
              <a:ln w="9525">
                <a:noFill/>
                <a:miter lim="800000"/>
                <a:headEnd/>
                <a:tailEnd/>
              </a:ln>
            </p:spPr>
            <p:txBody>
              <a:bodyPr wrap="none">
                <a:spAutoFit/>
              </a:bodyPr>
              <a:lstStyle/>
              <a:p>
                <a:pPr algn="ctr"/>
                <a:r>
                  <a:rPr lang="en-US" altLang="en-US" sz="2800" i="1">
                    <a:solidFill>
                      <a:srgbClr val="000000"/>
                    </a:solidFill>
                  </a:rPr>
                  <a:t>nT</a:t>
                </a:r>
              </a:p>
            </p:txBody>
          </p:sp>
          <p:sp>
            <p:nvSpPr>
              <p:cNvPr id="219149" name="Line 26"/>
              <p:cNvSpPr>
                <a:spLocks noChangeShapeType="1"/>
              </p:cNvSpPr>
              <p:nvPr/>
            </p:nvSpPr>
            <p:spPr bwMode="auto">
              <a:xfrm>
                <a:off x="3140" y="3108"/>
                <a:ext cx="336" cy="0"/>
              </a:xfrm>
              <a:prstGeom prst="line">
                <a:avLst/>
              </a:prstGeom>
              <a:noFill/>
              <a:ln w="28575">
                <a:solidFill>
                  <a:schemeClr val="tx1"/>
                </a:solidFill>
                <a:round/>
                <a:headEnd/>
                <a:tailEnd/>
              </a:ln>
            </p:spPr>
            <p:txBody>
              <a:bodyPr/>
              <a:lstStyle/>
              <a:p>
                <a:endParaRPr lang="en-US"/>
              </a:p>
            </p:txBody>
          </p:sp>
          <p:sp>
            <p:nvSpPr>
              <p:cNvPr id="219150" name="Text Box 27"/>
              <p:cNvSpPr txBox="1">
                <a:spLocks noChangeArrowheads="1"/>
              </p:cNvSpPr>
              <p:nvPr/>
            </p:nvSpPr>
            <p:spPr bwMode="auto">
              <a:xfrm>
                <a:off x="3176" y="3113"/>
                <a:ext cx="265"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p>
            </p:txBody>
          </p:sp>
        </p:grpSp>
      </p:grpSp>
      <p:sp>
        <p:nvSpPr>
          <p:cNvPr id="20509" name="Text Box 29"/>
          <p:cNvSpPr txBox="1">
            <a:spLocks noChangeArrowheads="1"/>
          </p:cNvSpPr>
          <p:nvPr/>
        </p:nvSpPr>
        <p:spPr bwMode="auto">
          <a:xfrm>
            <a:off x="6637338" y="4395788"/>
            <a:ext cx="3687762" cy="519112"/>
          </a:xfrm>
          <a:prstGeom prst="rect">
            <a:avLst/>
          </a:prstGeom>
          <a:noFill/>
          <a:ln w="9525">
            <a:noFill/>
            <a:miter lim="800000"/>
            <a:headEnd/>
            <a:tailEnd/>
          </a:ln>
        </p:spPr>
        <p:txBody>
          <a:bodyPr wrap="none">
            <a:spAutoFit/>
          </a:bodyPr>
          <a:lstStyle/>
          <a:p>
            <a:r>
              <a:rPr lang="en-US" altLang="en-US" sz="2800" i="1">
                <a:solidFill>
                  <a:srgbClr val="000000"/>
                </a:solidFill>
              </a:rPr>
              <a:t>R</a:t>
            </a:r>
            <a:r>
              <a:rPr lang="en-US" altLang="en-US" sz="2800">
                <a:solidFill>
                  <a:srgbClr val="000000"/>
                </a:solidFill>
              </a:rPr>
              <a:t> is the </a:t>
            </a:r>
            <a:r>
              <a:rPr lang="en-US" altLang="en-US" sz="2800" b="1">
                <a:solidFill>
                  <a:srgbClr val="000000"/>
                </a:solidFill>
              </a:rPr>
              <a:t>gas constant</a:t>
            </a:r>
            <a:endParaRPr lang="en-US" altLang="en-US" sz="2800" i="1">
              <a:solidFill>
                <a:srgbClr val="000000"/>
              </a:solidFill>
            </a:endParaRPr>
          </a:p>
        </p:txBody>
      </p:sp>
      <p:sp>
        <p:nvSpPr>
          <p:cNvPr id="20510" name="Text Box 30"/>
          <p:cNvSpPr txBox="1">
            <a:spLocks noChangeArrowheads="1"/>
          </p:cNvSpPr>
          <p:nvPr/>
        </p:nvSpPr>
        <p:spPr bwMode="auto">
          <a:xfrm>
            <a:off x="5043488" y="5399088"/>
            <a:ext cx="2112962" cy="708025"/>
          </a:xfrm>
          <a:prstGeom prst="rect">
            <a:avLst/>
          </a:prstGeom>
          <a:noFill/>
          <a:ln w="57150" cmpd="thinThick">
            <a:solidFill>
              <a:schemeClr val="tx1"/>
            </a:solidFill>
            <a:miter lim="800000"/>
            <a:headEnd/>
            <a:tailEnd/>
          </a:ln>
        </p:spPr>
        <p:txBody>
          <a:bodyPr wrap="none" lIns="274320" tIns="137160" rIns="274320" bIns="137160">
            <a:spAutoFit/>
          </a:bodyPr>
          <a:lstStyle/>
          <a:p>
            <a:pPr algn="ctr"/>
            <a:r>
              <a:rPr lang="en-US" altLang="en-US" sz="2800" i="1">
                <a:solidFill>
                  <a:srgbClr val="000000"/>
                </a:solidFill>
              </a:rPr>
              <a:t>PV</a:t>
            </a:r>
            <a:r>
              <a:rPr lang="en-US" altLang="en-US" sz="2800">
                <a:solidFill>
                  <a:srgbClr val="000000"/>
                </a:solidFill>
              </a:rPr>
              <a:t> = </a:t>
            </a:r>
            <a:r>
              <a:rPr lang="en-US" altLang="en-US" sz="2800" i="1">
                <a:solidFill>
                  <a:srgbClr val="000000"/>
                </a:solidFill>
              </a:rPr>
              <a:t>nRT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91"/>
                                        </p:tgtEl>
                                        <p:attrNameLst>
                                          <p:attrName>style.visibility</p:attrName>
                                        </p:attrNameLst>
                                      </p:cBhvr>
                                      <p:to>
                                        <p:strVal val="visible"/>
                                      </p:to>
                                    </p:set>
                                    <p:anim calcmode="lin" valueType="num">
                                      <p:cBhvr additive="base">
                                        <p:cTn id="7" dur="500" fill="hold"/>
                                        <p:tgtEl>
                                          <p:spTgt spid="20491"/>
                                        </p:tgtEl>
                                        <p:attrNameLst>
                                          <p:attrName>ppt_x</p:attrName>
                                        </p:attrNameLst>
                                      </p:cBhvr>
                                      <p:tavLst>
                                        <p:tav tm="0">
                                          <p:val>
                                            <p:strVal val="0-#ppt_w/2"/>
                                          </p:val>
                                        </p:tav>
                                        <p:tav tm="100000">
                                          <p:val>
                                            <p:strVal val="#ppt_x"/>
                                          </p:val>
                                        </p:tav>
                                      </p:tavLst>
                                    </p:anim>
                                    <p:anim calcmode="lin" valueType="num">
                                      <p:cBhvr additive="base">
                                        <p:cTn id="8" dur="500" fill="hold"/>
                                        <p:tgtEl>
                                          <p:spTgt spid="204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0-#ppt_w/2"/>
                                          </p:val>
                                        </p:tav>
                                        <p:tav tm="100000">
                                          <p:val>
                                            <p:strVal val="#ppt_x"/>
                                          </p:val>
                                        </p:tav>
                                      </p:tavLst>
                                    </p:anim>
                                    <p:anim calcmode="lin" valueType="num">
                                      <p:cBhvr additive="base">
                                        <p:cTn id="1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0-#ppt_w/2"/>
                                          </p:val>
                                        </p:tav>
                                        <p:tav tm="100000">
                                          <p:val>
                                            <p:strVal val="#ppt_x"/>
                                          </p:val>
                                        </p:tav>
                                      </p:tavLst>
                                    </p:anim>
                                    <p:anim calcmode="lin" valueType="num">
                                      <p:cBhvr additive="base">
                                        <p:cTn id="20"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0503"/>
                                        </p:tgtEl>
                                        <p:attrNameLst>
                                          <p:attrName>style.visibility</p:attrName>
                                        </p:attrNameLst>
                                      </p:cBhvr>
                                      <p:to>
                                        <p:strVal val="visible"/>
                                      </p:to>
                                    </p:set>
                                    <p:anim calcmode="lin" valueType="num">
                                      <p:cBhvr additive="base">
                                        <p:cTn id="25" dur="500" fill="hold"/>
                                        <p:tgtEl>
                                          <p:spTgt spid="20503"/>
                                        </p:tgtEl>
                                        <p:attrNameLst>
                                          <p:attrName>ppt_x</p:attrName>
                                        </p:attrNameLst>
                                      </p:cBhvr>
                                      <p:tavLst>
                                        <p:tav tm="0">
                                          <p:val>
                                            <p:strVal val="0-#ppt_w/2"/>
                                          </p:val>
                                        </p:tav>
                                        <p:tav tm="100000">
                                          <p:val>
                                            <p:strVal val="#ppt_x"/>
                                          </p:val>
                                        </p:tav>
                                      </p:tavLst>
                                    </p:anim>
                                    <p:anim calcmode="lin" valueType="num">
                                      <p:cBhvr additive="base">
                                        <p:cTn id="26" dur="500" fill="hold"/>
                                        <p:tgtEl>
                                          <p:spTgt spid="2050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0508"/>
                                        </p:tgtEl>
                                        <p:attrNameLst>
                                          <p:attrName>style.visibility</p:attrName>
                                        </p:attrNameLst>
                                      </p:cBhvr>
                                      <p:to>
                                        <p:strVal val="visible"/>
                                      </p:to>
                                    </p:set>
                                    <p:anim calcmode="lin" valueType="num">
                                      <p:cBhvr additive="base">
                                        <p:cTn id="31" dur="500" fill="hold"/>
                                        <p:tgtEl>
                                          <p:spTgt spid="20508"/>
                                        </p:tgtEl>
                                        <p:attrNameLst>
                                          <p:attrName>ppt_x</p:attrName>
                                        </p:attrNameLst>
                                      </p:cBhvr>
                                      <p:tavLst>
                                        <p:tav tm="0">
                                          <p:val>
                                            <p:strVal val="0-#ppt_w/2"/>
                                          </p:val>
                                        </p:tav>
                                        <p:tav tm="100000">
                                          <p:val>
                                            <p:strVal val="#ppt_x"/>
                                          </p:val>
                                        </p:tav>
                                      </p:tavLst>
                                    </p:anim>
                                    <p:anim calcmode="lin" valueType="num">
                                      <p:cBhvr additive="base">
                                        <p:cTn id="32" dur="500" fill="hold"/>
                                        <p:tgtEl>
                                          <p:spTgt spid="2050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509"/>
                                        </p:tgtEl>
                                        <p:attrNameLst>
                                          <p:attrName>style.visibility</p:attrName>
                                        </p:attrNameLst>
                                      </p:cBhvr>
                                      <p:to>
                                        <p:strVal val="visible"/>
                                      </p:to>
                                    </p:set>
                                    <p:anim calcmode="lin" valueType="num">
                                      <p:cBhvr additive="base">
                                        <p:cTn id="37" dur="500" fill="hold"/>
                                        <p:tgtEl>
                                          <p:spTgt spid="20509"/>
                                        </p:tgtEl>
                                        <p:attrNameLst>
                                          <p:attrName>ppt_x</p:attrName>
                                        </p:attrNameLst>
                                      </p:cBhvr>
                                      <p:tavLst>
                                        <p:tav tm="0">
                                          <p:val>
                                            <p:strVal val="1+#ppt_w/2"/>
                                          </p:val>
                                        </p:tav>
                                        <p:tav tm="100000">
                                          <p:val>
                                            <p:strVal val="#ppt_x"/>
                                          </p:val>
                                        </p:tav>
                                      </p:tavLst>
                                    </p:anim>
                                    <p:anim calcmode="lin" valueType="num">
                                      <p:cBhvr additive="base">
                                        <p:cTn id="38" dur="500" fill="hold"/>
                                        <p:tgtEl>
                                          <p:spTgt spid="2050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0510"/>
                                        </p:tgtEl>
                                        <p:attrNameLst>
                                          <p:attrName>style.visibility</p:attrName>
                                        </p:attrNameLst>
                                      </p:cBhvr>
                                      <p:to>
                                        <p:strVal val="visible"/>
                                      </p:to>
                                    </p:set>
                                    <p:anim calcmode="lin" valueType="num">
                                      <p:cBhvr>
                                        <p:cTn id="43" dur="500" fill="hold"/>
                                        <p:tgtEl>
                                          <p:spTgt spid="20510"/>
                                        </p:tgtEl>
                                        <p:attrNameLst>
                                          <p:attrName>ppt_w</p:attrName>
                                        </p:attrNameLst>
                                      </p:cBhvr>
                                      <p:tavLst>
                                        <p:tav tm="0">
                                          <p:val>
                                            <p:fltVal val="0"/>
                                          </p:val>
                                        </p:tav>
                                        <p:tav tm="100000">
                                          <p:val>
                                            <p:strVal val="#ppt_w"/>
                                          </p:val>
                                        </p:tav>
                                      </p:tavLst>
                                    </p:anim>
                                    <p:anim calcmode="lin" valueType="num">
                                      <p:cBhvr>
                                        <p:cTn id="44" dur="500" fill="hold"/>
                                        <p:tgtEl>
                                          <p:spTgt spid="205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P spid="20486" grpId="0" autoUpdateAnimBg="0"/>
      <p:bldP spid="20509" grpId="0" autoUpdateAnimBg="0"/>
      <p:bldP spid="20510"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161" name="Group 4"/>
          <p:cNvGrpSpPr>
            <a:grpSpLocks/>
          </p:cNvGrpSpPr>
          <p:nvPr/>
        </p:nvGrpSpPr>
        <p:grpSpPr bwMode="auto">
          <a:xfrm>
            <a:off x="1676400" y="228600"/>
            <a:ext cx="8686800" cy="1844675"/>
            <a:chOff x="96" y="144"/>
            <a:chExt cx="5472" cy="1162"/>
          </a:xfrm>
        </p:grpSpPr>
        <p:sp>
          <p:nvSpPr>
            <p:cNvPr id="220180" name="Text Box 2"/>
            <p:cNvSpPr txBox="1">
              <a:spLocks noChangeArrowheads="1"/>
            </p:cNvSpPr>
            <p:nvPr/>
          </p:nvSpPr>
          <p:spPr bwMode="auto">
            <a:xfrm>
              <a:off x="1008" y="240"/>
              <a:ext cx="4560" cy="523"/>
            </a:xfrm>
            <a:prstGeom prst="rect">
              <a:avLst/>
            </a:prstGeom>
            <a:noFill/>
            <a:ln w="9525">
              <a:noFill/>
              <a:miter lim="800000"/>
              <a:headEnd/>
              <a:tailEnd/>
            </a:ln>
          </p:spPr>
          <p:txBody>
            <a:bodyPr>
              <a:spAutoFit/>
            </a:bodyPr>
            <a:lstStyle/>
            <a:p>
              <a:pPr>
                <a:spcBef>
                  <a:spcPct val="50000"/>
                </a:spcBef>
              </a:pPr>
              <a:r>
                <a:rPr lang="en-US" altLang="en-US" sz="2400">
                  <a:solidFill>
                    <a:srgbClr val="000000"/>
                  </a:solidFill>
                </a:rPr>
                <a:t>The conditions 0 </a:t>
              </a:r>
              <a:r>
                <a:rPr lang="en-US" altLang="en-US" sz="2400" baseline="30000">
                  <a:solidFill>
                    <a:srgbClr val="000000"/>
                  </a:solidFill>
                </a:rPr>
                <a:t>0</a:t>
              </a:r>
              <a:r>
                <a:rPr lang="en-US" altLang="en-US" sz="2400">
                  <a:solidFill>
                    <a:srgbClr val="000000"/>
                  </a:solidFill>
                </a:rPr>
                <a:t>C and 1 atm are called </a:t>
              </a:r>
              <a:r>
                <a:rPr lang="en-US" altLang="en-US" sz="2400" b="1">
                  <a:solidFill>
                    <a:srgbClr val="000000"/>
                  </a:solidFill>
                </a:rPr>
                <a:t>standard temperature and pressure (STP).</a:t>
              </a:r>
              <a:endParaRPr lang="en-US" altLang="en-US" sz="2400">
                <a:solidFill>
                  <a:srgbClr val="000000"/>
                </a:solidFill>
              </a:endParaRPr>
            </a:p>
          </p:txBody>
        </p:sp>
        <p:pic>
          <p:nvPicPr>
            <p:cNvPr id="220181" name="Picture 3" descr="D:\mhp\Common\MSShared\Clipart\Standard\stddir1\BD06095_.WMF"/>
            <p:cNvPicPr>
              <a:picLocks noChangeAspect="1" noChangeArrowheads="1"/>
            </p:cNvPicPr>
            <p:nvPr/>
          </p:nvPicPr>
          <p:blipFill>
            <a:blip r:embed="rId2"/>
            <a:srcRect/>
            <a:stretch>
              <a:fillRect/>
            </a:stretch>
          </p:blipFill>
          <p:spPr bwMode="auto">
            <a:xfrm>
              <a:off x="96" y="144"/>
              <a:ext cx="897" cy="1162"/>
            </a:xfrm>
            <a:prstGeom prst="rect">
              <a:avLst/>
            </a:prstGeom>
            <a:noFill/>
            <a:ln w="9525">
              <a:noFill/>
              <a:miter lim="800000"/>
              <a:headEnd/>
              <a:tailEnd/>
            </a:ln>
          </p:spPr>
        </p:pic>
      </p:grpSp>
      <p:sp>
        <p:nvSpPr>
          <p:cNvPr id="21510" name="Text Box 6"/>
          <p:cNvSpPr txBox="1">
            <a:spLocks noChangeArrowheads="1"/>
          </p:cNvSpPr>
          <p:nvPr/>
        </p:nvSpPr>
        <p:spPr bwMode="auto">
          <a:xfrm>
            <a:off x="1676400" y="3657600"/>
            <a:ext cx="1735138"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PV = nRT</a:t>
            </a:r>
          </a:p>
        </p:txBody>
      </p:sp>
      <p:grpSp>
        <p:nvGrpSpPr>
          <p:cNvPr id="21516" name="Group 12"/>
          <p:cNvGrpSpPr>
            <a:grpSpLocks/>
          </p:cNvGrpSpPr>
          <p:nvPr/>
        </p:nvGrpSpPr>
        <p:grpSpPr bwMode="auto">
          <a:xfrm>
            <a:off x="1892300" y="4281488"/>
            <a:ext cx="1463675" cy="987425"/>
            <a:chOff x="2342" y="1776"/>
            <a:chExt cx="922" cy="622"/>
          </a:xfrm>
        </p:grpSpPr>
        <p:sp>
          <p:nvSpPr>
            <p:cNvPr id="220175" name="Text Box 7"/>
            <p:cNvSpPr txBox="1">
              <a:spLocks noChangeArrowheads="1"/>
            </p:cNvSpPr>
            <p:nvPr/>
          </p:nvSpPr>
          <p:spPr bwMode="auto">
            <a:xfrm>
              <a:off x="2342" y="1913"/>
              <a:ext cx="533" cy="327"/>
            </a:xfrm>
            <a:prstGeom prst="rect">
              <a:avLst/>
            </a:prstGeom>
            <a:noFill/>
            <a:ln w="9525">
              <a:noFill/>
              <a:miter lim="800000"/>
              <a:headEnd/>
              <a:tailEnd/>
            </a:ln>
          </p:spPr>
          <p:txBody>
            <a:bodyPr wrap="none">
              <a:spAutoFit/>
            </a:bodyPr>
            <a:lstStyle/>
            <a:p>
              <a:r>
                <a:rPr lang="en-US" altLang="en-US" sz="2800" i="1">
                  <a:solidFill>
                    <a:srgbClr val="000000"/>
                  </a:solidFill>
                </a:rPr>
                <a:t>R = </a:t>
              </a:r>
            </a:p>
          </p:txBody>
        </p:sp>
        <p:grpSp>
          <p:nvGrpSpPr>
            <p:cNvPr id="220176" name="Group 11"/>
            <p:cNvGrpSpPr>
              <a:grpSpLocks/>
            </p:cNvGrpSpPr>
            <p:nvPr/>
          </p:nvGrpSpPr>
          <p:grpSpPr bwMode="auto">
            <a:xfrm>
              <a:off x="2850" y="1776"/>
              <a:ext cx="414" cy="622"/>
              <a:chOff x="3202" y="2873"/>
              <a:chExt cx="414" cy="622"/>
            </a:xfrm>
          </p:grpSpPr>
          <p:sp>
            <p:nvSpPr>
              <p:cNvPr id="220177" name="Text Box 8"/>
              <p:cNvSpPr txBox="1">
                <a:spLocks noChangeArrowheads="1"/>
              </p:cNvSpPr>
              <p:nvPr/>
            </p:nvSpPr>
            <p:spPr bwMode="auto">
              <a:xfrm>
                <a:off x="3202" y="2873"/>
                <a:ext cx="414" cy="327"/>
              </a:xfrm>
              <a:prstGeom prst="rect">
                <a:avLst/>
              </a:prstGeom>
              <a:noFill/>
              <a:ln w="9525">
                <a:noFill/>
                <a:miter lim="800000"/>
                <a:headEnd/>
                <a:tailEnd/>
              </a:ln>
            </p:spPr>
            <p:txBody>
              <a:bodyPr wrap="none">
                <a:spAutoFit/>
              </a:bodyPr>
              <a:lstStyle/>
              <a:p>
                <a:pPr algn="ctr"/>
                <a:r>
                  <a:rPr lang="en-US" altLang="en-US" sz="2800" i="1">
                    <a:solidFill>
                      <a:srgbClr val="000000"/>
                    </a:solidFill>
                  </a:rPr>
                  <a:t>PV</a:t>
                </a:r>
              </a:p>
            </p:txBody>
          </p:sp>
          <p:sp>
            <p:nvSpPr>
              <p:cNvPr id="220178" name="Text Box 9"/>
              <p:cNvSpPr txBox="1">
                <a:spLocks noChangeArrowheads="1"/>
              </p:cNvSpPr>
              <p:nvPr/>
            </p:nvSpPr>
            <p:spPr bwMode="auto">
              <a:xfrm>
                <a:off x="3220" y="3168"/>
                <a:ext cx="378" cy="327"/>
              </a:xfrm>
              <a:prstGeom prst="rect">
                <a:avLst/>
              </a:prstGeom>
              <a:noFill/>
              <a:ln w="9525">
                <a:noFill/>
                <a:miter lim="800000"/>
                <a:headEnd/>
                <a:tailEnd/>
              </a:ln>
            </p:spPr>
            <p:txBody>
              <a:bodyPr wrap="none">
                <a:spAutoFit/>
              </a:bodyPr>
              <a:lstStyle/>
              <a:p>
                <a:pPr algn="ctr"/>
                <a:r>
                  <a:rPr lang="en-US" altLang="en-US" sz="2800" i="1">
                    <a:solidFill>
                      <a:srgbClr val="000000"/>
                    </a:solidFill>
                  </a:rPr>
                  <a:t>nT</a:t>
                </a:r>
              </a:p>
            </p:txBody>
          </p:sp>
          <p:sp>
            <p:nvSpPr>
              <p:cNvPr id="220179" name="Line 10"/>
              <p:cNvSpPr>
                <a:spLocks noChangeShapeType="1"/>
              </p:cNvSpPr>
              <p:nvPr/>
            </p:nvSpPr>
            <p:spPr bwMode="auto">
              <a:xfrm>
                <a:off x="3217" y="3184"/>
                <a:ext cx="384" cy="0"/>
              </a:xfrm>
              <a:prstGeom prst="line">
                <a:avLst/>
              </a:prstGeom>
              <a:noFill/>
              <a:ln w="28575">
                <a:solidFill>
                  <a:schemeClr val="tx1"/>
                </a:solidFill>
                <a:round/>
                <a:headEnd/>
                <a:tailEnd/>
              </a:ln>
            </p:spPr>
            <p:txBody>
              <a:bodyPr/>
              <a:lstStyle/>
              <a:p>
                <a:endParaRPr lang="en-US"/>
              </a:p>
            </p:txBody>
          </p:sp>
        </p:grpSp>
      </p:grpSp>
      <p:grpSp>
        <p:nvGrpSpPr>
          <p:cNvPr id="21522" name="Group 18"/>
          <p:cNvGrpSpPr>
            <a:grpSpLocks/>
          </p:cNvGrpSpPr>
          <p:nvPr/>
        </p:nvGrpSpPr>
        <p:grpSpPr bwMode="auto">
          <a:xfrm>
            <a:off x="3373438" y="4267200"/>
            <a:ext cx="3319462" cy="1027113"/>
            <a:chOff x="1557" y="2913"/>
            <a:chExt cx="2091" cy="647"/>
          </a:xfrm>
        </p:grpSpPr>
        <p:sp>
          <p:nvSpPr>
            <p:cNvPr id="220170" name="Text Box 13"/>
            <p:cNvSpPr txBox="1">
              <a:spLocks noChangeArrowheads="1"/>
            </p:cNvSpPr>
            <p:nvPr/>
          </p:nvSpPr>
          <p:spPr bwMode="auto">
            <a:xfrm>
              <a:off x="1557" y="3065"/>
              <a:ext cx="247" cy="327"/>
            </a:xfrm>
            <a:prstGeom prst="rect">
              <a:avLst/>
            </a:prstGeom>
            <a:noFill/>
            <a:ln w="9525">
              <a:noFill/>
              <a:miter lim="800000"/>
              <a:headEnd/>
              <a:tailEnd/>
            </a:ln>
          </p:spPr>
          <p:txBody>
            <a:bodyPr wrap="none">
              <a:spAutoFit/>
            </a:bodyPr>
            <a:lstStyle/>
            <a:p>
              <a:pPr algn="ctr"/>
              <a:r>
                <a:rPr lang="en-US" altLang="en-US" sz="2800">
                  <a:solidFill>
                    <a:srgbClr val="000000"/>
                  </a:solidFill>
                </a:rPr>
                <a:t>=</a:t>
              </a:r>
            </a:p>
          </p:txBody>
        </p:sp>
        <p:grpSp>
          <p:nvGrpSpPr>
            <p:cNvPr id="220171" name="Group 17"/>
            <p:cNvGrpSpPr>
              <a:grpSpLocks/>
            </p:cNvGrpSpPr>
            <p:nvPr/>
          </p:nvGrpSpPr>
          <p:grpSpPr bwMode="auto">
            <a:xfrm>
              <a:off x="1785" y="2913"/>
              <a:ext cx="1863" cy="647"/>
              <a:chOff x="2112" y="2873"/>
              <a:chExt cx="1863" cy="647"/>
            </a:xfrm>
          </p:grpSpPr>
          <p:sp>
            <p:nvSpPr>
              <p:cNvPr id="220172" name="Text Box 14"/>
              <p:cNvSpPr txBox="1">
                <a:spLocks noChangeArrowheads="1"/>
              </p:cNvSpPr>
              <p:nvPr/>
            </p:nvSpPr>
            <p:spPr bwMode="auto">
              <a:xfrm>
                <a:off x="2149" y="2873"/>
                <a:ext cx="1789" cy="327"/>
              </a:xfrm>
              <a:prstGeom prst="rect">
                <a:avLst/>
              </a:prstGeom>
              <a:noFill/>
              <a:ln w="9525">
                <a:noFill/>
                <a:miter lim="800000"/>
                <a:headEnd/>
                <a:tailEnd/>
              </a:ln>
            </p:spPr>
            <p:txBody>
              <a:bodyPr wrap="none">
                <a:spAutoFit/>
              </a:bodyPr>
              <a:lstStyle/>
              <a:p>
                <a:pPr algn="ctr"/>
                <a:r>
                  <a:rPr lang="en-US" altLang="en-US" sz="2800">
                    <a:solidFill>
                      <a:srgbClr val="000000"/>
                    </a:solidFill>
                  </a:rPr>
                  <a:t>(1 atm)(22.414L)</a:t>
                </a:r>
              </a:p>
            </p:txBody>
          </p:sp>
          <p:sp>
            <p:nvSpPr>
              <p:cNvPr id="220173" name="Text Box 15"/>
              <p:cNvSpPr txBox="1">
                <a:spLocks noChangeArrowheads="1"/>
              </p:cNvSpPr>
              <p:nvPr/>
            </p:nvSpPr>
            <p:spPr bwMode="auto">
              <a:xfrm>
                <a:off x="2112" y="3193"/>
                <a:ext cx="1863" cy="327"/>
              </a:xfrm>
              <a:prstGeom prst="rect">
                <a:avLst/>
              </a:prstGeom>
              <a:noFill/>
              <a:ln w="9525">
                <a:noFill/>
                <a:miter lim="800000"/>
                <a:headEnd/>
                <a:tailEnd/>
              </a:ln>
            </p:spPr>
            <p:txBody>
              <a:bodyPr wrap="none">
                <a:spAutoFit/>
              </a:bodyPr>
              <a:lstStyle/>
              <a:p>
                <a:pPr algn="ctr"/>
                <a:r>
                  <a:rPr lang="en-US" altLang="en-US" sz="2800">
                    <a:solidFill>
                      <a:srgbClr val="000000"/>
                    </a:solidFill>
                  </a:rPr>
                  <a:t>(1 mol)(273.15 K)</a:t>
                </a:r>
              </a:p>
            </p:txBody>
          </p:sp>
          <p:sp>
            <p:nvSpPr>
              <p:cNvPr id="220174" name="Line 16"/>
              <p:cNvSpPr>
                <a:spLocks noChangeShapeType="1"/>
              </p:cNvSpPr>
              <p:nvPr/>
            </p:nvSpPr>
            <p:spPr bwMode="auto">
              <a:xfrm>
                <a:off x="2179" y="3197"/>
                <a:ext cx="1728" cy="0"/>
              </a:xfrm>
              <a:prstGeom prst="line">
                <a:avLst/>
              </a:prstGeom>
              <a:noFill/>
              <a:ln w="28575">
                <a:solidFill>
                  <a:schemeClr val="tx1"/>
                </a:solidFill>
                <a:round/>
                <a:headEnd/>
                <a:tailEnd/>
              </a:ln>
            </p:spPr>
            <p:txBody>
              <a:bodyPr/>
              <a:lstStyle/>
              <a:p>
                <a:endParaRPr lang="en-US"/>
              </a:p>
            </p:txBody>
          </p:sp>
        </p:grpSp>
      </p:grpSp>
      <p:sp>
        <p:nvSpPr>
          <p:cNvPr id="21523" name="Text Box 19"/>
          <p:cNvSpPr txBox="1">
            <a:spLocks noChangeArrowheads="1"/>
          </p:cNvSpPr>
          <p:nvPr/>
        </p:nvSpPr>
        <p:spPr bwMode="auto">
          <a:xfrm>
            <a:off x="1901825" y="5500688"/>
            <a:ext cx="5210175" cy="519112"/>
          </a:xfrm>
          <a:prstGeom prst="rect">
            <a:avLst/>
          </a:prstGeom>
          <a:noFill/>
          <a:ln w="9525">
            <a:noFill/>
            <a:miter lim="800000"/>
            <a:headEnd/>
            <a:tailEnd/>
          </a:ln>
        </p:spPr>
        <p:txBody>
          <a:bodyPr wrap="none">
            <a:spAutoFit/>
          </a:bodyPr>
          <a:lstStyle/>
          <a:p>
            <a:pPr algn="r"/>
            <a:r>
              <a:rPr lang="en-US" altLang="en-US" sz="2800" b="1" i="1">
                <a:solidFill>
                  <a:srgbClr val="FF0000"/>
                </a:solidFill>
              </a:rPr>
              <a:t>R</a:t>
            </a:r>
            <a:r>
              <a:rPr lang="en-US" altLang="en-US" sz="2800" b="1">
                <a:solidFill>
                  <a:srgbClr val="FF0000"/>
                </a:solidFill>
              </a:rPr>
              <a:t> = 0.082057 </a:t>
            </a:r>
            <a:r>
              <a:rPr lang="en-US" altLang="en-US" sz="2800">
                <a:solidFill>
                  <a:srgbClr val="000000"/>
                </a:solidFill>
              </a:rPr>
              <a:t>L • atm / (mol • K)</a:t>
            </a:r>
          </a:p>
        </p:txBody>
      </p:sp>
      <p:grpSp>
        <p:nvGrpSpPr>
          <p:cNvPr id="21526" name="Group 22"/>
          <p:cNvGrpSpPr>
            <a:grpSpLocks/>
          </p:cNvGrpSpPr>
          <p:nvPr/>
        </p:nvGrpSpPr>
        <p:grpSpPr bwMode="auto">
          <a:xfrm>
            <a:off x="3175000" y="1295400"/>
            <a:ext cx="7264400" cy="3124200"/>
            <a:chOff x="1040" y="816"/>
            <a:chExt cx="4576" cy="1968"/>
          </a:xfrm>
        </p:grpSpPr>
        <p:sp>
          <p:nvSpPr>
            <p:cNvPr id="220168" name="Text Box 5"/>
            <p:cNvSpPr txBox="1">
              <a:spLocks noChangeArrowheads="1"/>
            </p:cNvSpPr>
            <p:nvPr/>
          </p:nvSpPr>
          <p:spPr bwMode="auto">
            <a:xfrm>
              <a:off x="1040" y="816"/>
              <a:ext cx="4336" cy="523"/>
            </a:xfrm>
            <a:prstGeom prst="rect">
              <a:avLst/>
            </a:prstGeom>
            <a:noFill/>
            <a:ln w="9525">
              <a:noFill/>
              <a:miter lim="800000"/>
              <a:headEnd/>
              <a:tailEnd/>
            </a:ln>
          </p:spPr>
          <p:txBody>
            <a:bodyPr>
              <a:spAutoFit/>
            </a:bodyPr>
            <a:lstStyle/>
            <a:p>
              <a:pPr>
                <a:spcBef>
                  <a:spcPct val="50000"/>
                </a:spcBef>
              </a:pPr>
              <a:r>
                <a:rPr lang="en-US" altLang="en-US" sz="2400" b="1">
                  <a:solidFill>
                    <a:srgbClr val="FF0000"/>
                  </a:solidFill>
                </a:rPr>
                <a:t>Experiments show that at STP, 1 mole of an ideal gas occupies 22.414 L.</a:t>
              </a:r>
            </a:p>
          </p:txBody>
        </p:sp>
        <p:pic>
          <p:nvPicPr>
            <p:cNvPr id="220169" name="Picture 21" descr="C:\Chang Powerpoint\Figures\cng7ch05\cha56011_0511.jpeg"/>
            <p:cNvPicPr>
              <a:picLocks noChangeAspect="1" noChangeArrowheads="1"/>
            </p:cNvPicPr>
            <p:nvPr/>
          </p:nvPicPr>
          <p:blipFill>
            <a:blip r:embed="rId3"/>
            <a:srcRect/>
            <a:stretch>
              <a:fillRect/>
            </a:stretch>
          </p:blipFill>
          <p:spPr bwMode="auto">
            <a:xfrm>
              <a:off x="3408" y="1272"/>
              <a:ext cx="2208" cy="1512"/>
            </a:xfrm>
            <a:prstGeom prst="rect">
              <a:avLst/>
            </a:prstGeom>
            <a:noFill/>
            <a:ln w="9525">
              <a:noFill/>
              <a:miter lim="800000"/>
              <a:headEnd/>
              <a:tailEnd/>
            </a:ln>
          </p:spPr>
        </p:pic>
      </p:grpSp>
      <p:sp>
        <p:nvSpPr>
          <p:cNvPr id="2" name="Rectangle 1"/>
          <p:cNvSpPr/>
          <p:nvPr/>
        </p:nvSpPr>
        <p:spPr>
          <a:xfrm>
            <a:off x="9103379" y="3642586"/>
            <a:ext cx="3272118" cy="3170099"/>
          </a:xfrm>
          <a:prstGeom prst="rect">
            <a:avLst/>
          </a:prstGeom>
          <a:noFill/>
        </p:spPr>
        <p:txBody>
          <a:bodyPr>
            <a:spAutoFit/>
          </a:bodyPr>
          <a:lstStyle/>
          <a:p>
            <a:pPr algn="ctr" fontAlgn="auto">
              <a:spcBef>
                <a:spcPts val="0"/>
              </a:spcBef>
              <a:spcAft>
                <a:spcPts val="0"/>
              </a:spcAft>
              <a:defRPr/>
            </a:pP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Must be in:  kelvin, liters, moles, atmospheres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1+#ppt_w/2"/>
                                          </p:val>
                                        </p:tav>
                                        <p:tav tm="100000">
                                          <p:val>
                                            <p:strVal val="#ppt_x"/>
                                          </p:val>
                                        </p:tav>
                                      </p:tavLst>
                                    </p:anim>
                                    <p:anim calcmode="lin" valueType="num">
                                      <p:cBhvr additive="base">
                                        <p:cTn id="8" dur="500" fill="hold"/>
                                        <p:tgtEl>
                                          <p:spTgt spid="215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0"/>
                                        </p:tgtEl>
                                        <p:attrNameLst>
                                          <p:attrName>style.visibility</p:attrName>
                                        </p:attrNameLst>
                                      </p:cBhvr>
                                      <p:to>
                                        <p:strVal val="visible"/>
                                      </p:to>
                                    </p:set>
                                    <p:anim calcmode="lin" valueType="num">
                                      <p:cBhvr additive="base">
                                        <p:cTn id="13" dur="500" fill="hold"/>
                                        <p:tgtEl>
                                          <p:spTgt spid="21510"/>
                                        </p:tgtEl>
                                        <p:attrNameLst>
                                          <p:attrName>ppt_x</p:attrName>
                                        </p:attrNameLst>
                                      </p:cBhvr>
                                      <p:tavLst>
                                        <p:tav tm="0">
                                          <p:val>
                                            <p:strVal val="0-#ppt_w/2"/>
                                          </p:val>
                                        </p:tav>
                                        <p:tav tm="100000">
                                          <p:val>
                                            <p:strVal val="#ppt_x"/>
                                          </p:val>
                                        </p:tav>
                                      </p:tavLst>
                                    </p:anim>
                                    <p:anim calcmode="lin" valueType="num">
                                      <p:cBhvr additive="base">
                                        <p:cTn id="14"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516"/>
                                        </p:tgtEl>
                                        <p:attrNameLst>
                                          <p:attrName>style.visibility</p:attrName>
                                        </p:attrNameLst>
                                      </p:cBhvr>
                                      <p:to>
                                        <p:strVal val="visible"/>
                                      </p:to>
                                    </p:set>
                                    <p:anim calcmode="lin" valueType="num">
                                      <p:cBhvr additive="base">
                                        <p:cTn id="19" dur="500" fill="hold"/>
                                        <p:tgtEl>
                                          <p:spTgt spid="21516"/>
                                        </p:tgtEl>
                                        <p:attrNameLst>
                                          <p:attrName>ppt_x</p:attrName>
                                        </p:attrNameLst>
                                      </p:cBhvr>
                                      <p:tavLst>
                                        <p:tav tm="0">
                                          <p:val>
                                            <p:strVal val="0-#ppt_w/2"/>
                                          </p:val>
                                        </p:tav>
                                        <p:tav tm="100000">
                                          <p:val>
                                            <p:strVal val="#ppt_x"/>
                                          </p:val>
                                        </p:tav>
                                      </p:tavLst>
                                    </p:anim>
                                    <p:anim calcmode="lin" valueType="num">
                                      <p:cBhvr additive="base">
                                        <p:cTn id="20" dur="500" fill="hold"/>
                                        <p:tgtEl>
                                          <p:spTgt spid="2151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1522"/>
                                        </p:tgtEl>
                                        <p:attrNameLst>
                                          <p:attrName>style.visibility</p:attrName>
                                        </p:attrNameLst>
                                      </p:cBhvr>
                                      <p:to>
                                        <p:strVal val="visible"/>
                                      </p:to>
                                    </p:set>
                                    <p:anim calcmode="lin" valueType="num">
                                      <p:cBhvr additive="base">
                                        <p:cTn id="25" dur="500" fill="hold"/>
                                        <p:tgtEl>
                                          <p:spTgt spid="21522"/>
                                        </p:tgtEl>
                                        <p:attrNameLst>
                                          <p:attrName>ppt_x</p:attrName>
                                        </p:attrNameLst>
                                      </p:cBhvr>
                                      <p:tavLst>
                                        <p:tav tm="0">
                                          <p:val>
                                            <p:strVal val="1+#ppt_w/2"/>
                                          </p:val>
                                        </p:tav>
                                        <p:tav tm="100000">
                                          <p:val>
                                            <p:strVal val="#ppt_x"/>
                                          </p:val>
                                        </p:tav>
                                      </p:tavLst>
                                    </p:anim>
                                    <p:anim calcmode="lin" valueType="num">
                                      <p:cBhvr additive="base">
                                        <p:cTn id="26" dur="500" fill="hold"/>
                                        <p:tgtEl>
                                          <p:spTgt spid="2152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23"/>
                                        </p:tgtEl>
                                        <p:attrNameLst>
                                          <p:attrName>style.visibility</p:attrName>
                                        </p:attrNameLst>
                                      </p:cBhvr>
                                      <p:to>
                                        <p:strVal val="visible"/>
                                      </p:to>
                                    </p:set>
                                    <p:anim calcmode="lin" valueType="num">
                                      <p:cBhvr additive="base">
                                        <p:cTn id="31" dur="500" fill="hold"/>
                                        <p:tgtEl>
                                          <p:spTgt spid="21523"/>
                                        </p:tgtEl>
                                        <p:attrNameLst>
                                          <p:attrName>ppt_x</p:attrName>
                                        </p:attrNameLst>
                                      </p:cBhvr>
                                      <p:tavLst>
                                        <p:tav tm="0">
                                          <p:val>
                                            <p:strVal val="0-#ppt_w/2"/>
                                          </p:val>
                                        </p:tav>
                                        <p:tav tm="100000">
                                          <p:val>
                                            <p:strVal val="#ppt_x"/>
                                          </p:val>
                                        </p:tav>
                                      </p:tavLst>
                                    </p:anim>
                                    <p:anim calcmode="lin" valueType="num">
                                      <p:cBhvr additive="base">
                                        <p:cTn id="32" dur="500" fill="hold"/>
                                        <p:tgtEl>
                                          <p:spTgt spid="215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P spid="21523"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15" name="Object 19"/>
          <p:cNvGraphicFramePr>
            <a:graphicFrameLocks noChangeAspect="1"/>
          </p:cNvGraphicFramePr>
          <p:nvPr/>
        </p:nvGraphicFramePr>
        <p:xfrm>
          <a:off x="1752600" y="228600"/>
          <a:ext cx="855663" cy="1636713"/>
        </p:xfrm>
        <a:graphic>
          <a:graphicData uri="http://schemas.openxmlformats.org/presentationml/2006/ole">
            <mc:AlternateContent xmlns:mc="http://schemas.openxmlformats.org/markup-compatibility/2006">
              <mc:Choice xmlns:v="urn:schemas-microsoft-com:vml" Requires="v">
                <p:oleObj name="Clip" r:id="rId2" imgW="856615" imgH="1637665" progId="">
                  <p:embed/>
                </p:oleObj>
              </mc:Choice>
              <mc:Fallback>
                <p:oleObj name="Clip" r:id="rId2" imgW="856615" imgH="1637665" progId="">
                  <p:embed/>
                  <p:pic>
                    <p:nvPicPr>
                      <p:cNvPr id="4115"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855663" cy="163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 name="Text Box 3"/>
          <p:cNvSpPr txBox="1">
            <a:spLocks noChangeArrowheads="1"/>
          </p:cNvSpPr>
          <p:nvPr/>
        </p:nvSpPr>
        <p:spPr bwMode="auto">
          <a:xfrm>
            <a:off x="2819400" y="381000"/>
            <a:ext cx="7620000" cy="830263"/>
          </a:xfrm>
          <a:prstGeom prst="rect">
            <a:avLst/>
          </a:prstGeom>
          <a:noFill/>
          <a:ln w="9525">
            <a:noFill/>
            <a:miter lim="800000"/>
            <a:headEnd/>
            <a:tailEnd/>
          </a:ln>
        </p:spPr>
        <p:txBody>
          <a:bodyPr>
            <a:spAutoFit/>
          </a:bodyPr>
          <a:lstStyle/>
          <a:p>
            <a:pPr>
              <a:spcBef>
                <a:spcPct val="50000"/>
              </a:spcBef>
            </a:pPr>
            <a:r>
              <a:rPr lang="en-US" altLang="en-US" sz="2400">
                <a:solidFill>
                  <a:srgbClr val="3333CC"/>
                </a:solidFill>
              </a:rPr>
              <a:t>What is the volume (in liters) occupied by 49.8 g of HCl at STP?</a:t>
            </a:r>
          </a:p>
        </p:txBody>
      </p:sp>
      <p:sp>
        <p:nvSpPr>
          <p:cNvPr id="22532" name="Text Box 4"/>
          <p:cNvSpPr txBox="1">
            <a:spLocks noChangeArrowheads="1"/>
          </p:cNvSpPr>
          <p:nvPr/>
        </p:nvSpPr>
        <p:spPr bwMode="auto">
          <a:xfrm>
            <a:off x="1828800" y="2057400"/>
            <a:ext cx="1735138"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PV = nRT</a:t>
            </a:r>
          </a:p>
        </p:txBody>
      </p:sp>
      <p:grpSp>
        <p:nvGrpSpPr>
          <p:cNvPr id="22538" name="Group 10"/>
          <p:cNvGrpSpPr>
            <a:grpSpLocks/>
          </p:cNvGrpSpPr>
          <p:nvPr/>
        </p:nvGrpSpPr>
        <p:grpSpPr bwMode="auto">
          <a:xfrm>
            <a:off x="2065338" y="2503488"/>
            <a:ext cx="1554162" cy="925512"/>
            <a:chOff x="653" y="1416"/>
            <a:chExt cx="979" cy="583"/>
          </a:xfrm>
        </p:grpSpPr>
        <p:sp>
          <p:nvSpPr>
            <p:cNvPr id="4146" name="Text Box 5"/>
            <p:cNvSpPr txBox="1">
              <a:spLocks noChangeArrowheads="1"/>
            </p:cNvSpPr>
            <p:nvPr/>
          </p:nvSpPr>
          <p:spPr bwMode="auto">
            <a:xfrm>
              <a:off x="653" y="1529"/>
              <a:ext cx="520" cy="327"/>
            </a:xfrm>
            <a:prstGeom prst="rect">
              <a:avLst/>
            </a:prstGeom>
            <a:noFill/>
            <a:ln w="9525">
              <a:noFill/>
              <a:miter lim="800000"/>
              <a:headEnd/>
              <a:tailEnd/>
            </a:ln>
          </p:spPr>
          <p:txBody>
            <a:bodyPr wrap="none">
              <a:spAutoFit/>
            </a:bodyPr>
            <a:lstStyle/>
            <a:p>
              <a:pPr algn="ctr"/>
              <a:r>
                <a:rPr lang="en-US" altLang="en-US" sz="2800" i="1">
                  <a:solidFill>
                    <a:srgbClr val="000000"/>
                  </a:solidFill>
                </a:rPr>
                <a:t>V = </a:t>
              </a:r>
            </a:p>
          </p:txBody>
        </p:sp>
        <p:grpSp>
          <p:nvGrpSpPr>
            <p:cNvPr id="4147" name="Group 9"/>
            <p:cNvGrpSpPr>
              <a:grpSpLocks/>
            </p:cNvGrpSpPr>
            <p:nvPr/>
          </p:nvGrpSpPr>
          <p:grpSpPr bwMode="auto">
            <a:xfrm>
              <a:off x="1092" y="1416"/>
              <a:ext cx="540" cy="583"/>
              <a:chOff x="1219" y="3209"/>
              <a:chExt cx="540" cy="583"/>
            </a:xfrm>
          </p:grpSpPr>
          <p:sp>
            <p:nvSpPr>
              <p:cNvPr id="4148" name="Text Box 6"/>
              <p:cNvSpPr txBox="1">
                <a:spLocks noChangeArrowheads="1"/>
              </p:cNvSpPr>
              <p:nvPr/>
            </p:nvSpPr>
            <p:spPr bwMode="auto">
              <a:xfrm>
                <a:off x="1219" y="3209"/>
                <a:ext cx="540" cy="327"/>
              </a:xfrm>
              <a:prstGeom prst="rect">
                <a:avLst/>
              </a:prstGeom>
              <a:noFill/>
              <a:ln w="9525">
                <a:noFill/>
                <a:miter lim="800000"/>
                <a:headEnd/>
                <a:tailEnd/>
              </a:ln>
            </p:spPr>
            <p:txBody>
              <a:bodyPr wrap="none">
                <a:spAutoFit/>
              </a:bodyPr>
              <a:lstStyle/>
              <a:p>
                <a:pPr algn="ctr"/>
                <a:r>
                  <a:rPr lang="en-US" altLang="en-US" sz="2800" i="1">
                    <a:solidFill>
                      <a:srgbClr val="000000"/>
                    </a:solidFill>
                  </a:rPr>
                  <a:t>nRT</a:t>
                </a:r>
              </a:p>
            </p:txBody>
          </p:sp>
          <p:sp>
            <p:nvSpPr>
              <p:cNvPr id="4149" name="Text Box 7"/>
              <p:cNvSpPr txBox="1">
                <a:spLocks noChangeArrowheads="1"/>
              </p:cNvSpPr>
              <p:nvPr/>
            </p:nvSpPr>
            <p:spPr bwMode="auto">
              <a:xfrm>
                <a:off x="1356" y="3465"/>
                <a:ext cx="265"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p>
            </p:txBody>
          </p:sp>
          <p:sp>
            <p:nvSpPr>
              <p:cNvPr id="4150" name="Line 8"/>
              <p:cNvSpPr>
                <a:spLocks noChangeShapeType="1"/>
              </p:cNvSpPr>
              <p:nvPr/>
            </p:nvSpPr>
            <p:spPr bwMode="auto">
              <a:xfrm>
                <a:off x="1273" y="3501"/>
                <a:ext cx="432" cy="0"/>
              </a:xfrm>
              <a:prstGeom prst="line">
                <a:avLst/>
              </a:prstGeom>
              <a:noFill/>
              <a:ln w="28575">
                <a:solidFill>
                  <a:schemeClr val="tx1"/>
                </a:solidFill>
                <a:round/>
                <a:headEnd/>
                <a:tailEnd/>
              </a:ln>
            </p:spPr>
            <p:txBody>
              <a:bodyPr/>
              <a:lstStyle/>
              <a:p>
                <a:endParaRPr lang="en-US"/>
              </a:p>
            </p:txBody>
          </p:sp>
        </p:grpSp>
      </p:grpSp>
      <p:sp>
        <p:nvSpPr>
          <p:cNvPr id="22539" name="Text Box 11"/>
          <p:cNvSpPr txBox="1">
            <a:spLocks noChangeArrowheads="1"/>
          </p:cNvSpPr>
          <p:nvPr/>
        </p:nvSpPr>
        <p:spPr bwMode="auto">
          <a:xfrm>
            <a:off x="5410200" y="1143000"/>
            <a:ext cx="2870200" cy="457200"/>
          </a:xfrm>
          <a:prstGeom prst="rect">
            <a:avLst/>
          </a:prstGeom>
          <a:noFill/>
          <a:ln w="9525">
            <a:noFill/>
            <a:miter lim="800000"/>
            <a:headEnd/>
            <a:tailEnd/>
          </a:ln>
        </p:spPr>
        <p:txBody>
          <a:bodyPr wrap="none">
            <a:spAutoFit/>
          </a:bodyPr>
          <a:lstStyle/>
          <a:p>
            <a:pPr algn="ctr"/>
            <a:r>
              <a:rPr lang="en-US" altLang="en-US" sz="2400" i="1">
                <a:solidFill>
                  <a:srgbClr val="000000"/>
                </a:solidFill>
              </a:rPr>
              <a:t>T</a:t>
            </a:r>
            <a:r>
              <a:rPr lang="en-US" altLang="en-US" sz="2400">
                <a:solidFill>
                  <a:srgbClr val="000000"/>
                </a:solidFill>
              </a:rPr>
              <a:t> = 0 </a:t>
            </a:r>
            <a:r>
              <a:rPr lang="en-US" altLang="en-US" sz="2400" baseline="30000">
                <a:solidFill>
                  <a:srgbClr val="000000"/>
                </a:solidFill>
              </a:rPr>
              <a:t>0</a:t>
            </a:r>
            <a:r>
              <a:rPr lang="en-US" altLang="en-US" sz="2400">
                <a:solidFill>
                  <a:srgbClr val="000000"/>
                </a:solidFill>
              </a:rPr>
              <a:t>C = 273.15 K</a:t>
            </a:r>
            <a:endParaRPr lang="en-US" altLang="en-US" sz="2400" i="1">
              <a:solidFill>
                <a:srgbClr val="000000"/>
              </a:solidFill>
            </a:endParaRPr>
          </a:p>
        </p:txBody>
      </p:sp>
      <p:sp>
        <p:nvSpPr>
          <p:cNvPr id="22540" name="Text Box 12"/>
          <p:cNvSpPr txBox="1">
            <a:spLocks noChangeArrowheads="1"/>
          </p:cNvSpPr>
          <p:nvPr/>
        </p:nvSpPr>
        <p:spPr bwMode="auto">
          <a:xfrm>
            <a:off x="5410200" y="1763713"/>
            <a:ext cx="1495425" cy="457200"/>
          </a:xfrm>
          <a:prstGeom prst="rect">
            <a:avLst/>
          </a:prstGeom>
          <a:noFill/>
          <a:ln w="9525">
            <a:noFill/>
            <a:miter lim="800000"/>
            <a:headEnd/>
            <a:tailEnd/>
          </a:ln>
        </p:spPr>
        <p:txBody>
          <a:bodyPr wrap="none">
            <a:spAutoFit/>
          </a:bodyPr>
          <a:lstStyle/>
          <a:p>
            <a:pPr algn="ctr"/>
            <a:r>
              <a:rPr lang="en-US" altLang="en-US" sz="2400" i="1">
                <a:solidFill>
                  <a:srgbClr val="000000"/>
                </a:solidFill>
              </a:rPr>
              <a:t>P = 1 atm</a:t>
            </a:r>
          </a:p>
        </p:txBody>
      </p:sp>
      <p:grpSp>
        <p:nvGrpSpPr>
          <p:cNvPr id="22574" name="Group 46"/>
          <p:cNvGrpSpPr>
            <a:grpSpLocks/>
          </p:cNvGrpSpPr>
          <p:nvPr/>
        </p:nvGrpSpPr>
        <p:grpSpPr bwMode="auto">
          <a:xfrm>
            <a:off x="5410200" y="2286000"/>
            <a:ext cx="5029200" cy="849313"/>
            <a:chOff x="2448" y="1440"/>
            <a:chExt cx="3168" cy="535"/>
          </a:xfrm>
        </p:grpSpPr>
        <p:sp>
          <p:nvSpPr>
            <p:cNvPr id="4140" name="Text Box 13"/>
            <p:cNvSpPr txBox="1">
              <a:spLocks noChangeArrowheads="1"/>
            </p:cNvSpPr>
            <p:nvPr/>
          </p:nvSpPr>
          <p:spPr bwMode="auto">
            <a:xfrm>
              <a:off x="2448" y="1544"/>
              <a:ext cx="1177" cy="288"/>
            </a:xfrm>
            <a:prstGeom prst="rect">
              <a:avLst/>
            </a:prstGeom>
            <a:noFill/>
            <a:ln w="9525">
              <a:noFill/>
              <a:miter lim="800000"/>
              <a:headEnd/>
              <a:tailEnd/>
            </a:ln>
          </p:spPr>
          <p:txBody>
            <a:bodyPr wrap="none">
              <a:spAutoFit/>
            </a:bodyPr>
            <a:lstStyle/>
            <a:p>
              <a:pPr algn="ctr"/>
              <a:r>
                <a:rPr lang="en-US" altLang="en-US" sz="2400" i="1">
                  <a:solidFill>
                    <a:srgbClr val="000000"/>
                  </a:solidFill>
                </a:rPr>
                <a:t>n</a:t>
              </a:r>
              <a:r>
                <a:rPr lang="en-US" altLang="en-US" sz="2400">
                  <a:solidFill>
                    <a:srgbClr val="000000"/>
                  </a:solidFill>
                </a:rPr>
                <a:t> = 49.8 g x </a:t>
              </a:r>
              <a:endParaRPr lang="en-US" altLang="en-US" sz="2400" i="1">
                <a:solidFill>
                  <a:srgbClr val="000000"/>
                </a:solidFill>
              </a:endParaRPr>
            </a:p>
          </p:txBody>
        </p:sp>
        <p:grpSp>
          <p:nvGrpSpPr>
            <p:cNvPr id="4141" name="Group 45"/>
            <p:cNvGrpSpPr>
              <a:grpSpLocks/>
            </p:cNvGrpSpPr>
            <p:nvPr/>
          </p:nvGrpSpPr>
          <p:grpSpPr bwMode="auto">
            <a:xfrm>
              <a:off x="3507" y="1440"/>
              <a:ext cx="1131" cy="535"/>
              <a:chOff x="3507" y="1440"/>
              <a:chExt cx="1131" cy="535"/>
            </a:xfrm>
          </p:grpSpPr>
          <p:sp>
            <p:nvSpPr>
              <p:cNvPr id="4143" name="Text Box 15"/>
              <p:cNvSpPr txBox="1">
                <a:spLocks noChangeArrowheads="1"/>
              </p:cNvSpPr>
              <p:nvPr/>
            </p:nvSpPr>
            <p:spPr bwMode="auto">
              <a:xfrm>
                <a:off x="3592" y="1440"/>
                <a:ext cx="960" cy="288"/>
              </a:xfrm>
              <a:prstGeom prst="rect">
                <a:avLst/>
              </a:prstGeom>
              <a:noFill/>
              <a:ln w="9525">
                <a:noFill/>
                <a:miter lim="800000"/>
                <a:headEnd/>
                <a:tailEnd/>
              </a:ln>
            </p:spPr>
            <p:txBody>
              <a:bodyPr wrap="none">
                <a:spAutoFit/>
              </a:bodyPr>
              <a:lstStyle/>
              <a:p>
                <a:pPr algn="ctr"/>
                <a:r>
                  <a:rPr lang="en-US" altLang="en-US" sz="2400">
                    <a:solidFill>
                      <a:srgbClr val="000000"/>
                    </a:solidFill>
                  </a:rPr>
                  <a:t>1 mol HCl</a:t>
                </a:r>
              </a:p>
            </p:txBody>
          </p:sp>
          <p:sp>
            <p:nvSpPr>
              <p:cNvPr id="4144" name="Text Box 16"/>
              <p:cNvSpPr txBox="1">
                <a:spLocks noChangeArrowheads="1"/>
              </p:cNvSpPr>
              <p:nvPr/>
            </p:nvSpPr>
            <p:spPr bwMode="auto">
              <a:xfrm>
                <a:off x="3507" y="1687"/>
                <a:ext cx="1131" cy="288"/>
              </a:xfrm>
              <a:prstGeom prst="rect">
                <a:avLst/>
              </a:prstGeom>
              <a:noFill/>
              <a:ln w="9525">
                <a:noFill/>
                <a:miter lim="800000"/>
                <a:headEnd/>
                <a:tailEnd/>
              </a:ln>
            </p:spPr>
            <p:txBody>
              <a:bodyPr wrap="none">
                <a:spAutoFit/>
              </a:bodyPr>
              <a:lstStyle/>
              <a:p>
                <a:pPr algn="ctr"/>
                <a:r>
                  <a:rPr lang="en-US" altLang="en-US" sz="2400">
                    <a:solidFill>
                      <a:srgbClr val="000000"/>
                    </a:solidFill>
                  </a:rPr>
                  <a:t>36.45 g HCl</a:t>
                </a:r>
              </a:p>
            </p:txBody>
          </p:sp>
          <p:sp>
            <p:nvSpPr>
              <p:cNvPr id="4145" name="Line 17"/>
              <p:cNvSpPr>
                <a:spLocks noChangeShapeType="1"/>
              </p:cNvSpPr>
              <p:nvPr/>
            </p:nvSpPr>
            <p:spPr bwMode="auto">
              <a:xfrm>
                <a:off x="3600" y="1695"/>
                <a:ext cx="960" cy="0"/>
              </a:xfrm>
              <a:prstGeom prst="line">
                <a:avLst/>
              </a:prstGeom>
              <a:noFill/>
              <a:ln w="28575">
                <a:solidFill>
                  <a:schemeClr val="tx1"/>
                </a:solidFill>
                <a:round/>
                <a:headEnd/>
                <a:tailEnd/>
              </a:ln>
            </p:spPr>
            <p:txBody>
              <a:bodyPr/>
              <a:lstStyle/>
              <a:p>
                <a:endParaRPr lang="en-US"/>
              </a:p>
            </p:txBody>
          </p:sp>
        </p:grpSp>
        <p:sp>
          <p:nvSpPr>
            <p:cNvPr id="4142" name="Text Box 19"/>
            <p:cNvSpPr txBox="1">
              <a:spLocks noChangeArrowheads="1"/>
            </p:cNvSpPr>
            <p:nvPr/>
          </p:nvSpPr>
          <p:spPr bwMode="auto">
            <a:xfrm>
              <a:off x="4598" y="1544"/>
              <a:ext cx="1018" cy="288"/>
            </a:xfrm>
            <a:prstGeom prst="rect">
              <a:avLst/>
            </a:prstGeom>
            <a:noFill/>
            <a:ln w="9525">
              <a:noFill/>
              <a:miter lim="800000"/>
              <a:headEnd/>
              <a:tailEnd/>
            </a:ln>
          </p:spPr>
          <p:txBody>
            <a:bodyPr wrap="none">
              <a:spAutoFit/>
            </a:bodyPr>
            <a:lstStyle/>
            <a:p>
              <a:pPr algn="ctr"/>
              <a:r>
                <a:rPr lang="en-US" altLang="en-US" sz="2400">
                  <a:solidFill>
                    <a:srgbClr val="000000"/>
                  </a:solidFill>
                </a:rPr>
                <a:t>= 1.37 mol</a:t>
              </a:r>
            </a:p>
          </p:txBody>
        </p:sp>
      </p:grpSp>
      <p:grpSp>
        <p:nvGrpSpPr>
          <p:cNvPr id="22572" name="Group 44"/>
          <p:cNvGrpSpPr>
            <a:grpSpLocks/>
          </p:cNvGrpSpPr>
          <p:nvPr/>
        </p:nvGrpSpPr>
        <p:grpSpPr bwMode="auto">
          <a:xfrm>
            <a:off x="2082800" y="3541713"/>
            <a:ext cx="6470650" cy="1258887"/>
            <a:chOff x="352" y="2231"/>
            <a:chExt cx="4076" cy="793"/>
          </a:xfrm>
        </p:grpSpPr>
        <p:sp>
          <p:nvSpPr>
            <p:cNvPr id="4130" name="Text Box 21"/>
            <p:cNvSpPr txBox="1">
              <a:spLocks noChangeArrowheads="1"/>
            </p:cNvSpPr>
            <p:nvPr/>
          </p:nvSpPr>
          <p:spPr bwMode="auto">
            <a:xfrm>
              <a:off x="352" y="2528"/>
              <a:ext cx="458" cy="327"/>
            </a:xfrm>
            <a:prstGeom prst="rect">
              <a:avLst/>
            </a:prstGeom>
            <a:noFill/>
            <a:ln w="9525">
              <a:noFill/>
              <a:miter lim="800000"/>
              <a:headEnd/>
              <a:tailEnd/>
            </a:ln>
          </p:spPr>
          <p:txBody>
            <a:bodyPr wrap="none">
              <a:spAutoFit/>
            </a:bodyPr>
            <a:lstStyle/>
            <a:p>
              <a:pPr algn="ctr"/>
              <a:r>
                <a:rPr lang="en-US" altLang="en-US" sz="2800" i="1">
                  <a:solidFill>
                    <a:srgbClr val="000000"/>
                  </a:solidFill>
                </a:rPr>
                <a:t>V</a:t>
              </a:r>
              <a:r>
                <a:rPr lang="en-US" altLang="en-US" sz="2800">
                  <a:solidFill>
                    <a:srgbClr val="000000"/>
                  </a:solidFill>
                </a:rPr>
                <a:t> =</a:t>
              </a:r>
              <a:endParaRPr lang="en-US" altLang="en-US" sz="2800" i="1">
                <a:solidFill>
                  <a:srgbClr val="000000"/>
                </a:solidFill>
              </a:endParaRPr>
            </a:p>
          </p:txBody>
        </p:sp>
        <p:grpSp>
          <p:nvGrpSpPr>
            <p:cNvPr id="4131" name="Group 43"/>
            <p:cNvGrpSpPr>
              <a:grpSpLocks/>
            </p:cNvGrpSpPr>
            <p:nvPr/>
          </p:nvGrpSpPr>
          <p:grpSpPr bwMode="auto">
            <a:xfrm>
              <a:off x="828" y="2231"/>
              <a:ext cx="3600" cy="793"/>
              <a:chOff x="828" y="2231"/>
              <a:chExt cx="3600" cy="793"/>
            </a:xfrm>
          </p:grpSpPr>
          <p:sp>
            <p:nvSpPr>
              <p:cNvPr id="4132" name="Text Box 23"/>
              <p:cNvSpPr txBox="1">
                <a:spLocks noChangeArrowheads="1"/>
              </p:cNvSpPr>
              <p:nvPr/>
            </p:nvSpPr>
            <p:spPr bwMode="auto">
              <a:xfrm>
                <a:off x="2290" y="2697"/>
                <a:ext cx="677" cy="327"/>
              </a:xfrm>
              <a:prstGeom prst="rect">
                <a:avLst/>
              </a:prstGeom>
              <a:noFill/>
              <a:ln w="9525">
                <a:noFill/>
                <a:miter lim="800000"/>
                <a:headEnd/>
                <a:tailEnd/>
              </a:ln>
            </p:spPr>
            <p:txBody>
              <a:bodyPr wrap="none">
                <a:spAutoFit/>
              </a:bodyPr>
              <a:lstStyle/>
              <a:p>
                <a:pPr algn="ctr"/>
                <a:r>
                  <a:rPr lang="en-US" altLang="en-US" sz="2800">
                    <a:solidFill>
                      <a:srgbClr val="000000"/>
                    </a:solidFill>
                  </a:rPr>
                  <a:t>1 atm</a:t>
                </a:r>
              </a:p>
            </p:txBody>
          </p:sp>
          <p:grpSp>
            <p:nvGrpSpPr>
              <p:cNvPr id="4133" name="Group 42"/>
              <p:cNvGrpSpPr>
                <a:grpSpLocks/>
              </p:cNvGrpSpPr>
              <p:nvPr/>
            </p:nvGrpSpPr>
            <p:grpSpPr bwMode="auto">
              <a:xfrm>
                <a:off x="832" y="2231"/>
                <a:ext cx="3592" cy="458"/>
                <a:chOff x="832" y="2231"/>
                <a:chExt cx="3592" cy="458"/>
              </a:xfrm>
            </p:grpSpPr>
            <p:sp>
              <p:nvSpPr>
                <p:cNvPr id="4135" name="Text Box 22"/>
                <p:cNvSpPr txBox="1">
                  <a:spLocks noChangeArrowheads="1"/>
                </p:cNvSpPr>
                <p:nvPr/>
              </p:nvSpPr>
              <p:spPr bwMode="auto">
                <a:xfrm>
                  <a:off x="832" y="2265"/>
                  <a:ext cx="3592" cy="327"/>
                </a:xfrm>
                <a:prstGeom prst="rect">
                  <a:avLst/>
                </a:prstGeom>
                <a:noFill/>
                <a:ln w="9525">
                  <a:noFill/>
                  <a:miter lim="800000"/>
                  <a:headEnd/>
                  <a:tailEnd/>
                </a:ln>
              </p:spPr>
              <p:txBody>
                <a:bodyPr wrap="none">
                  <a:spAutoFit/>
                </a:bodyPr>
                <a:lstStyle/>
                <a:p>
                  <a:pPr algn="ctr"/>
                  <a:r>
                    <a:rPr lang="en-US" altLang="en-US" sz="2800">
                      <a:solidFill>
                        <a:srgbClr val="000000"/>
                      </a:solidFill>
                    </a:rPr>
                    <a:t>1.37 mol x 0.0821          x 273.15 K</a:t>
                  </a:r>
                </a:p>
              </p:txBody>
            </p:sp>
            <p:grpSp>
              <p:nvGrpSpPr>
                <p:cNvPr id="4136" name="Group 28"/>
                <p:cNvGrpSpPr>
                  <a:grpSpLocks/>
                </p:cNvGrpSpPr>
                <p:nvPr/>
              </p:nvGrpSpPr>
              <p:grpSpPr bwMode="auto">
                <a:xfrm>
                  <a:off x="2704" y="2231"/>
                  <a:ext cx="537" cy="458"/>
                  <a:chOff x="3544" y="3408"/>
                  <a:chExt cx="537" cy="458"/>
                </a:xfrm>
              </p:grpSpPr>
              <p:sp>
                <p:nvSpPr>
                  <p:cNvPr id="4137" name="Text Box 24"/>
                  <p:cNvSpPr txBox="1">
                    <a:spLocks noChangeArrowheads="1"/>
                  </p:cNvSpPr>
                  <p:nvPr/>
                </p:nvSpPr>
                <p:spPr bwMode="auto">
                  <a:xfrm>
                    <a:off x="3549" y="3408"/>
                    <a:ext cx="527" cy="250"/>
                  </a:xfrm>
                  <a:prstGeom prst="rect">
                    <a:avLst/>
                  </a:prstGeom>
                  <a:noFill/>
                  <a:ln w="9525">
                    <a:noFill/>
                    <a:miter lim="800000"/>
                    <a:headEnd/>
                    <a:tailEnd/>
                  </a:ln>
                </p:spPr>
                <p:txBody>
                  <a:bodyPr wrap="none">
                    <a:spAutoFit/>
                  </a:bodyPr>
                  <a:lstStyle/>
                  <a:p>
                    <a:pPr algn="ctr"/>
                    <a:r>
                      <a:rPr lang="en-US" altLang="en-US" sz="2000">
                        <a:solidFill>
                          <a:srgbClr val="000000"/>
                        </a:solidFill>
                      </a:rPr>
                      <a:t>L•atm</a:t>
                    </a:r>
                  </a:p>
                </p:txBody>
              </p:sp>
              <p:sp>
                <p:nvSpPr>
                  <p:cNvPr id="4138" name="Text Box 25"/>
                  <p:cNvSpPr txBox="1">
                    <a:spLocks noChangeArrowheads="1"/>
                  </p:cNvSpPr>
                  <p:nvPr/>
                </p:nvSpPr>
                <p:spPr bwMode="auto">
                  <a:xfrm>
                    <a:off x="3544" y="3616"/>
                    <a:ext cx="537" cy="250"/>
                  </a:xfrm>
                  <a:prstGeom prst="rect">
                    <a:avLst/>
                  </a:prstGeom>
                  <a:noFill/>
                  <a:ln w="9525">
                    <a:noFill/>
                    <a:miter lim="800000"/>
                    <a:headEnd/>
                    <a:tailEnd/>
                  </a:ln>
                </p:spPr>
                <p:txBody>
                  <a:bodyPr wrap="none">
                    <a:spAutoFit/>
                  </a:bodyPr>
                  <a:lstStyle/>
                  <a:p>
                    <a:pPr algn="ctr"/>
                    <a:r>
                      <a:rPr lang="en-US" altLang="en-US" sz="2000">
                        <a:solidFill>
                          <a:srgbClr val="000000"/>
                        </a:solidFill>
                      </a:rPr>
                      <a:t>mol•K</a:t>
                    </a:r>
                  </a:p>
                </p:txBody>
              </p:sp>
              <p:sp>
                <p:nvSpPr>
                  <p:cNvPr id="4139" name="Line 27"/>
                  <p:cNvSpPr>
                    <a:spLocks noChangeShapeType="1"/>
                  </p:cNvSpPr>
                  <p:nvPr/>
                </p:nvSpPr>
                <p:spPr bwMode="auto">
                  <a:xfrm>
                    <a:off x="3597" y="3637"/>
                    <a:ext cx="432" cy="0"/>
                  </a:xfrm>
                  <a:prstGeom prst="line">
                    <a:avLst/>
                  </a:prstGeom>
                  <a:noFill/>
                  <a:ln w="28575">
                    <a:solidFill>
                      <a:schemeClr val="tx1"/>
                    </a:solidFill>
                    <a:round/>
                    <a:headEnd/>
                    <a:tailEnd/>
                  </a:ln>
                </p:spPr>
                <p:txBody>
                  <a:bodyPr/>
                  <a:lstStyle/>
                  <a:p>
                    <a:endParaRPr lang="en-US"/>
                  </a:p>
                </p:txBody>
              </p:sp>
            </p:grpSp>
          </p:grpSp>
          <p:sp>
            <p:nvSpPr>
              <p:cNvPr id="4134" name="Line 29"/>
              <p:cNvSpPr>
                <a:spLocks noChangeShapeType="1"/>
              </p:cNvSpPr>
              <p:nvPr/>
            </p:nvSpPr>
            <p:spPr bwMode="auto">
              <a:xfrm>
                <a:off x="828" y="2693"/>
                <a:ext cx="3600" cy="0"/>
              </a:xfrm>
              <a:prstGeom prst="line">
                <a:avLst/>
              </a:prstGeom>
              <a:noFill/>
              <a:ln w="28575">
                <a:solidFill>
                  <a:schemeClr val="tx1"/>
                </a:solidFill>
                <a:round/>
                <a:headEnd/>
                <a:tailEnd/>
              </a:ln>
            </p:spPr>
            <p:txBody>
              <a:bodyPr/>
              <a:lstStyle/>
              <a:p>
                <a:endParaRPr lang="en-US"/>
              </a:p>
            </p:txBody>
          </p:sp>
        </p:grpSp>
      </p:grpSp>
      <p:sp>
        <p:nvSpPr>
          <p:cNvPr id="22561" name="Line 33"/>
          <p:cNvSpPr>
            <a:spLocks noChangeShapeType="1"/>
          </p:cNvSpPr>
          <p:nvPr/>
        </p:nvSpPr>
        <p:spPr bwMode="auto">
          <a:xfrm flipV="1">
            <a:off x="3657600" y="3733800"/>
            <a:ext cx="685800" cy="304800"/>
          </a:xfrm>
          <a:prstGeom prst="line">
            <a:avLst/>
          </a:prstGeom>
          <a:noFill/>
          <a:ln w="28575">
            <a:solidFill>
              <a:srgbClr val="FF0000"/>
            </a:solidFill>
            <a:round/>
            <a:headEnd/>
            <a:tailEnd/>
          </a:ln>
        </p:spPr>
        <p:txBody>
          <a:bodyPr/>
          <a:lstStyle/>
          <a:p>
            <a:endParaRPr lang="en-US"/>
          </a:p>
        </p:txBody>
      </p:sp>
      <p:sp>
        <p:nvSpPr>
          <p:cNvPr id="22562" name="Line 34"/>
          <p:cNvSpPr>
            <a:spLocks noChangeShapeType="1"/>
          </p:cNvSpPr>
          <p:nvPr/>
        </p:nvSpPr>
        <p:spPr bwMode="auto">
          <a:xfrm flipV="1">
            <a:off x="5867400" y="4038600"/>
            <a:ext cx="457200" cy="152400"/>
          </a:xfrm>
          <a:prstGeom prst="line">
            <a:avLst/>
          </a:prstGeom>
          <a:noFill/>
          <a:ln w="28575">
            <a:solidFill>
              <a:srgbClr val="FF0000"/>
            </a:solidFill>
            <a:round/>
            <a:headEnd/>
            <a:tailEnd/>
          </a:ln>
        </p:spPr>
        <p:txBody>
          <a:bodyPr/>
          <a:lstStyle/>
          <a:p>
            <a:endParaRPr lang="en-US"/>
          </a:p>
        </p:txBody>
      </p:sp>
      <p:sp>
        <p:nvSpPr>
          <p:cNvPr id="22563" name="Line 35"/>
          <p:cNvSpPr>
            <a:spLocks noChangeShapeType="1"/>
          </p:cNvSpPr>
          <p:nvPr/>
        </p:nvSpPr>
        <p:spPr bwMode="auto">
          <a:xfrm flipV="1">
            <a:off x="6324600" y="3962400"/>
            <a:ext cx="304800" cy="228600"/>
          </a:xfrm>
          <a:prstGeom prst="line">
            <a:avLst/>
          </a:prstGeom>
          <a:noFill/>
          <a:ln w="28575">
            <a:solidFill>
              <a:srgbClr val="FF0000"/>
            </a:solidFill>
            <a:round/>
            <a:headEnd/>
            <a:tailEnd/>
          </a:ln>
        </p:spPr>
        <p:txBody>
          <a:bodyPr/>
          <a:lstStyle/>
          <a:p>
            <a:endParaRPr lang="en-US"/>
          </a:p>
        </p:txBody>
      </p:sp>
      <p:sp>
        <p:nvSpPr>
          <p:cNvPr id="22564" name="Line 36"/>
          <p:cNvSpPr>
            <a:spLocks noChangeShapeType="1"/>
          </p:cNvSpPr>
          <p:nvPr/>
        </p:nvSpPr>
        <p:spPr bwMode="auto">
          <a:xfrm flipV="1">
            <a:off x="8153400" y="3733800"/>
            <a:ext cx="381000" cy="304800"/>
          </a:xfrm>
          <a:prstGeom prst="line">
            <a:avLst/>
          </a:prstGeom>
          <a:noFill/>
          <a:ln w="28575">
            <a:solidFill>
              <a:srgbClr val="FF0000"/>
            </a:solidFill>
            <a:round/>
            <a:headEnd/>
            <a:tailEnd/>
          </a:ln>
        </p:spPr>
        <p:txBody>
          <a:bodyPr/>
          <a:lstStyle/>
          <a:p>
            <a:endParaRPr lang="en-US"/>
          </a:p>
        </p:txBody>
      </p:sp>
      <p:sp>
        <p:nvSpPr>
          <p:cNvPr id="22565" name="Line 37"/>
          <p:cNvSpPr>
            <a:spLocks noChangeShapeType="1"/>
          </p:cNvSpPr>
          <p:nvPr/>
        </p:nvSpPr>
        <p:spPr bwMode="auto">
          <a:xfrm flipV="1">
            <a:off x="6096000" y="3657600"/>
            <a:ext cx="457200" cy="152400"/>
          </a:xfrm>
          <a:prstGeom prst="line">
            <a:avLst/>
          </a:prstGeom>
          <a:noFill/>
          <a:ln w="28575">
            <a:solidFill>
              <a:srgbClr val="FF0000"/>
            </a:solidFill>
            <a:round/>
            <a:headEnd/>
            <a:tailEnd/>
          </a:ln>
        </p:spPr>
        <p:txBody>
          <a:bodyPr/>
          <a:lstStyle/>
          <a:p>
            <a:endParaRPr lang="en-US"/>
          </a:p>
        </p:txBody>
      </p:sp>
      <p:sp>
        <p:nvSpPr>
          <p:cNvPr id="22566" name="Line 38"/>
          <p:cNvSpPr>
            <a:spLocks noChangeShapeType="1"/>
          </p:cNvSpPr>
          <p:nvPr/>
        </p:nvSpPr>
        <p:spPr bwMode="auto">
          <a:xfrm flipV="1">
            <a:off x="5486400" y="4495800"/>
            <a:ext cx="609600" cy="228600"/>
          </a:xfrm>
          <a:prstGeom prst="line">
            <a:avLst/>
          </a:prstGeom>
          <a:noFill/>
          <a:ln w="28575">
            <a:solidFill>
              <a:srgbClr val="FF0000"/>
            </a:solidFill>
            <a:round/>
            <a:headEnd/>
            <a:tailEnd/>
          </a:ln>
        </p:spPr>
        <p:txBody>
          <a:bodyPr/>
          <a:lstStyle/>
          <a:p>
            <a:endParaRPr lang="en-US"/>
          </a:p>
        </p:txBody>
      </p:sp>
      <p:sp>
        <p:nvSpPr>
          <p:cNvPr id="22567" name="Text Box 39"/>
          <p:cNvSpPr txBox="1">
            <a:spLocks noChangeArrowheads="1"/>
          </p:cNvSpPr>
          <p:nvPr/>
        </p:nvSpPr>
        <p:spPr bwMode="auto">
          <a:xfrm>
            <a:off x="2082800" y="5272088"/>
            <a:ext cx="1816100" cy="519112"/>
          </a:xfrm>
          <a:prstGeom prst="rect">
            <a:avLst/>
          </a:prstGeom>
          <a:noFill/>
          <a:ln w="9525">
            <a:noFill/>
            <a:miter lim="800000"/>
            <a:headEnd/>
            <a:tailEnd/>
          </a:ln>
        </p:spPr>
        <p:txBody>
          <a:bodyPr wrap="none">
            <a:spAutoFit/>
          </a:bodyPr>
          <a:lstStyle/>
          <a:p>
            <a:r>
              <a:rPr lang="en-US" altLang="en-US" sz="2800" i="1">
                <a:solidFill>
                  <a:srgbClr val="000000"/>
                </a:solidFill>
              </a:rPr>
              <a:t>V</a:t>
            </a:r>
            <a:r>
              <a:rPr lang="en-US" altLang="en-US" sz="2800">
                <a:solidFill>
                  <a:srgbClr val="000000"/>
                </a:solidFill>
              </a:rPr>
              <a:t> = 30.6 L</a:t>
            </a:r>
            <a:endParaRPr lang="en-US" altLang="en-US" sz="2800" i="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0-#ppt_w/2"/>
                                          </p:val>
                                        </p:tav>
                                        <p:tav tm="100000">
                                          <p:val>
                                            <p:strVal val="#ppt_x"/>
                                          </p:val>
                                        </p:tav>
                                      </p:tavLst>
                                    </p:anim>
                                    <p:anim calcmode="lin" valueType="num">
                                      <p:cBhvr additive="base">
                                        <p:cTn id="8"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538"/>
                                        </p:tgtEl>
                                        <p:attrNameLst>
                                          <p:attrName>style.visibility</p:attrName>
                                        </p:attrNameLst>
                                      </p:cBhvr>
                                      <p:to>
                                        <p:strVal val="visible"/>
                                      </p:to>
                                    </p:set>
                                    <p:anim calcmode="lin" valueType="num">
                                      <p:cBhvr additive="base">
                                        <p:cTn id="13" dur="500" fill="hold"/>
                                        <p:tgtEl>
                                          <p:spTgt spid="22538"/>
                                        </p:tgtEl>
                                        <p:attrNameLst>
                                          <p:attrName>ppt_x</p:attrName>
                                        </p:attrNameLst>
                                      </p:cBhvr>
                                      <p:tavLst>
                                        <p:tav tm="0">
                                          <p:val>
                                            <p:strVal val="0-#ppt_w/2"/>
                                          </p:val>
                                        </p:tav>
                                        <p:tav tm="100000">
                                          <p:val>
                                            <p:strVal val="#ppt_x"/>
                                          </p:val>
                                        </p:tav>
                                      </p:tavLst>
                                    </p:anim>
                                    <p:anim calcmode="lin" valueType="num">
                                      <p:cBhvr additive="base">
                                        <p:cTn id="14"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9"/>
                                        </p:tgtEl>
                                        <p:attrNameLst>
                                          <p:attrName>style.visibility</p:attrName>
                                        </p:attrNameLst>
                                      </p:cBhvr>
                                      <p:to>
                                        <p:strVal val="visible"/>
                                      </p:to>
                                    </p:set>
                                    <p:anim calcmode="lin" valueType="num">
                                      <p:cBhvr additive="base">
                                        <p:cTn id="19" dur="500" fill="hold"/>
                                        <p:tgtEl>
                                          <p:spTgt spid="22539"/>
                                        </p:tgtEl>
                                        <p:attrNameLst>
                                          <p:attrName>ppt_x</p:attrName>
                                        </p:attrNameLst>
                                      </p:cBhvr>
                                      <p:tavLst>
                                        <p:tav tm="0">
                                          <p:val>
                                            <p:strVal val="1+#ppt_w/2"/>
                                          </p:val>
                                        </p:tav>
                                        <p:tav tm="100000">
                                          <p:val>
                                            <p:strVal val="#ppt_x"/>
                                          </p:val>
                                        </p:tav>
                                      </p:tavLst>
                                    </p:anim>
                                    <p:anim calcmode="lin" valueType="num">
                                      <p:cBhvr additive="base">
                                        <p:cTn id="20" dur="500" fill="hold"/>
                                        <p:tgtEl>
                                          <p:spTgt spid="2253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40"/>
                                        </p:tgtEl>
                                        <p:attrNameLst>
                                          <p:attrName>style.visibility</p:attrName>
                                        </p:attrNameLst>
                                      </p:cBhvr>
                                      <p:to>
                                        <p:strVal val="visible"/>
                                      </p:to>
                                    </p:set>
                                    <p:anim calcmode="lin" valueType="num">
                                      <p:cBhvr additive="base">
                                        <p:cTn id="25" dur="500" fill="hold"/>
                                        <p:tgtEl>
                                          <p:spTgt spid="22540"/>
                                        </p:tgtEl>
                                        <p:attrNameLst>
                                          <p:attrName>ppt_x</p:attrName>
                                        </p:attrNameLst>
                                      </p:cBhvr>
                                      <p:tavLst>
                                        <p:tav tm="0">
                                          <p:val>
                                            <p:strVal val="1+#ppt_w/2"/>
                                          </p:val>
                                        </p:tav>
                                        <p:tav tm="100000">
                                          <p:val>
                                            <p:strVal val="#ppt_x"/>
                                          </p:val>
                                        </p:tav>
                                      </p:tavLst>
                                    </p:anim>
                                    <p:anim calcmode="lin" valueType="num">
                                      <p:cBhvr additive="base">
                                        <p:cTn id="26" dur="500" fill="hold"/>
                                        <p:tgtEl>
                                          <p:spTgt spid="225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2574"/>
                                        </p:tgtEl>
                                        <p:attrNameLst>
                                          <p:attrName>style.visibility</p:attrName>
                                        </p:attrNameLst>
                                      </p:cBhvr>
                                      <p:to>
                                        <p:strVal val="visible"/>
                                      </p:to>
                                    </p:set>
                                    <p:anim calcmode="lin" valueType="num">
                                      <p:cBhvr additive="base">
                                        <p:cTn id="31" dur="500" fill="hold"/>
                                        <p:tgtEl>
                                          <p:spTgt spid="22574"/>
                                        </p:tgtEl>
                                        <p:attrNameLst>
                                          <p:attrName>ppt_x</p:attrName>
                                        </p:attrNameLst>
                                      </p:cBhvr>
                                      <p:tavLst>
                                        <p:tav tm="0">
                                          <p:val>
                                            <p:strVal val="1+#ppt_w/2"/>
                                          </p:val>
                                        </p:tav>
                                        <p:tav tm="100000">
                                          <p:val>
                                            <p:strVal val="#ppt_x"/>
                                          </p:val>
                                        </p:tav>
                                      </p:tavLst>
                                    </p:anim>
                                    <p:anim calcmode="lin" valueType="num">
                                      <p:cBhvr additive="base">
                                        <p:cTn id="32" dur="500" fill="hold"/>
                                        <p:tgtEl>
                                          <p:spTgt spid="2257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2572"/>
                                        </p:tgtEl>
                                        <p:attrNameLst>
                                          <p:attrName>style.visibility</p:attrName>
                                        </p:attrNameLst>
                                      </p:cBhvr>
                                      <p:to>
                                        <p:strVal val="visible"/>
                                      </p:to>
                                    </p:set>
                                    <p:anim calcmode="lin" valueType="num">
                                      <p:cBhvr additive="base">
                                        <p:cTn id="37" dur="500" fill="hold"/>
                                        <p:tgtEl>
                                          <p:spTgt spid="22572"/>
                                        </p:tgtEl>
                                        <p:attrNameLst>
                                          <p:attrName>ppt_x</p:attrName>
                                        </p:attrNameLst>
                                      </p:cBhvr>
                                      <p:tavLst>
                                        <p:tav tm="0">
                                          <p:val>
                                            <p:strVal val="0-#ppt_w/2"/>
                                          </p:val>
                                        </p:tav>
                                        <p:tav tm="100000">
                                          <p:val>
                                            <p:strVal val="#ppt_x"/>
                                          </p:val>
                                        </p:tav>
                                      </p:tavLst>
                                    </p:anim>
                                    <p:anim calcmode="lin" valueType="num">
                                      <p:cBhvr additive="base">
                                        <p:cTn id="38" dur="500" fill="hold"/>
                                        <p:tgtEl>
                                          <p:spTgt spid="2257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256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256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256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256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256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256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567"/>
                                        </p:tgtEl>
                                        <p:attrNameLst>
                                          <p:attrName>style.visibility</p:attrName>
                                        </p:attrNameLst>
                                      </p:cBhvr>
                                      <p:to>
                                        <p:strVal val="visible"/>
                                      </p:to>
                                    </p:set>
                                    <p:anim calcmode="lin" valueType="num">
                                      <p:cBhvr additive="base">
                                        <p:cTn id="67" dur="500" fill="hold"/>
                                        <p:tgtEl>
                                          <p:spTgt spid="22567"/>
                                        </p:tgtEl>
                                        <p:attrNameLst>
                                          <p:attrName>ppt_x</p:attrName>
                                        </p:attrNameLst>
                                      </p:cBhvr>
                                      <p:tavLst>
                                        <p:tav tm="0">
                                          <p:val>
                                            <p:strVal val="0-#ppt_w/2"/>
                                          </p:val>
                                        </p:tav>
                                        <p:tav tm="100000">
                                          <p:val>
                                            <p:strVal val="#ppt_x"/>
                                          </p:val>
                                        </p:tav>
                                      </p:tavLst>
                                    </p:anim>
                                    <p:anim calcmode="lin" valueType="num">
                                      <p:cBhvr additive="base">
                                        <p:cTn id="68" dur="500" fill="hold"/>
                                        <p:tgtEl>
                                          <p:spTgt spid="22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P spid="22539" grpId="0" autoUpdateAnimBg="0"/>
      <p:bldP spid="22540" grpId="0" autoUpdateAnimBg="0"/>
      <p:bldP spid="22561" grpId="0" animBg="1"/>
      <p:bldP spid="22562" grpId="0" animBg="1"/>
      <p:bldP spid="22563" grpId="0" animBg="1"/>
      <p:bldP spid="22564" grpId="0" animBg="1"/>
      <p:bldP spid="22565" grpId="0" animBg="1"/>
      <p:bldP spid="22566" grpId="0" animBg="1"/>
      <p:bldP spid="2256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t>Kinetic Theory</a:t>
            </a:r>
          </a:p>
        </p:txBody>
      </p:sp>
      <p:sp>
        <p:nvSpPr>
          <p:cNvPr id="53250" name="Content Placeholder 2"/>
          <p:cNvSpPr>
            <a:spLocks noGrp="1"/>
          </p:cNvSpPr>
          <p:nvPr>
            <p:ph idx="1"/>
          </p:nvPr>
        </p:nvSpPr>
        <p:spPr/>
        <p:txBody>
          <a:bodyPr/>
          <a:lstStyle/>
          <a:p>
            <a:pPr eaLnBrk="1" hangingPunct="1"/>
            <a:r>
              <a:rPr lang="en-US" sz="2800"/>
              <a:t>The kinetic theory applies only to ideal gases</a:t>
            </a:r>
          </a:p>
          <a:p>
            <a:pPr eaLnBrk="1" hangingPunct="1"/>
            <a:r>
              <a:rPr lang="en-US" sz="2800"/>
              <a:t>Idea gases do not actually exist</a:t>
            </a:r>
          </a:p>
          <a:p>
            <a:pPr eaLnBrk="1" hangingPunct="1"/>
            <a:r>
              <a:rPr lang="en-US" sz="2800"/>
              <a:t>The behavior of many gases is close to ideal in the absence of very high pressure or very low pressure</a:t>
            </a:r>
          </a:p>
          <a:p>
            <a:pPr eaLnBrk="1" hangingPunct="1"/>
            <a:r>
              <a:rPr lang="en-US" sz="2800"/>
              <a:t>According to the kinetic theory, particles of matter are in motion in solids, liquids and gases.</a:t>
            </a:r>
          </a:p>
          <a:p>
            <a:pPr eaLnBrk="1" hangingPunct="1"/>
            <a:r>
              <a:rPr lang="en-US" sz="2800"/>
              <a:t>Particles of gas neither attract nor repel each other, but collide.</a:t>
            </a:r>
          </a:p>
          <a:p>
            <a:pPr eaLnBrk="1" hangingPunct="1"/>
            <a:endParaRPr lang="en-US" sz="2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39" name="Object 19"/>
          <p:cNvGraphicFramePr>
            <a:graphicFrameLocks noChangeAspect="1"/>
          </p:cNvGraphicFramePr>
          <p:nvPr/>
        </p:nvGraphicFramePr>
        <p:xfrm>
          <a:off x="1752600" y="228600"/>
          <a:ext cx="855663" cy="1636713"/>
        </p:xfrm>
        <a:graphic>
          <a:graphicData uri="http://schemas.openxmlformats.org/presentationml/2006/ole">
            <mc:AlternateContent xmlns:mc="http://schemas.openxmlformats.org/markup-compatibility/2006">
              <mc:Choice xmlns:v="urn:schemas-microsoft-com:vml" Requires="v">
                <p:oleObj name="Clip" r:id="rId2" imgW="856615" imgH="1637665" progId="">
                  <p:embed/>
                </p:oleObj>
              </mc:Choice>
              <mc:Fallback>
                <p:oleObj name="Clip" r:id="rId2" imgW="856615" imgH="1637665" progId="">
                  <p:embed/>
                  <p:pic>
                    <p:nvPicPr>
                      <p:cNvPr id="5139"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855663" cy="163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0" name="Text Box 3"/>
          <p:cNvSpPr txBox="1">
            <a:spLocks noChangeArrowheads="1"/>
          </p:cNvSpPr>
          <p:nvPr/>
        </p:nvSpPr>
        <p:spPr bwMode="auto">
          <a:xfrm>
            <a:off x="2819400" y="381000"/>
            <a:ext cx="7620000" cy="1938338"/>
          </a:xfrm>
          <a:prstGeom prst="rect">
            <a:avLst/>
          </a:prstGeom>
          <a:noFill/>
          <a:ln w="9525">
            <a:noFill/>
            <a:miter lim="800000"/>
            <a:headEnd/>
            <a:tailEnd/>
          </a:ln>
        </p:spPr>
        <p:txBody>
          <a:bodyPr>
            <a:spAutoFit/>
          </a:bodyPr>
          <a:lstStyle/>
          <a:p>
            <a:pPr>
              <a:spcBef>
                <a:spcPct val="50000"/>
              </a:spcBef>
            </a:pPr>
            <a:r>
              <a:rPr lang="en-US" altLang="en-US" sz="2400">
                <a:solidFill>
                  <a:srgbClr val="3333CC"/>
                </a:solidFill>
              </a:rPr>
              <a:t>Argon is an inert gas used in lightbulbs to retard the vaporization of the filament.  A certain lightbulb containing argon at 1.20 atm and 18 </a:t>
            </a:r>
            <a:r>
              <a:rPr lang="en-US" altLang="en-US" sz="2400" baseline="30000">
                <a:solidFill>
                  <a:srgbClr val="3333CC"/>
                </a:solidFill>
              </a:rPr>
              <a:t>0</a:t>
            </a:r>
            <a:r>
              <a:rPr lang="en-US" altLang="en-US" sz="2400">
                <a:solidFill>
                  <a:srgbClr val="3333CC"/>
                </a:solidFill>
              </a:rPr>
              <a:t>C is heated to  85 </a:t>
            </a:r>
            <a:r>
              <a:rPr lang="en-US" altLang="en-US" sz="2400" baseline="30000">
                <a:solidFill>
                  <a:srgbClr val="3333CC"/>
                </a:solidFill>
              </a:rPr>
              <a:t>0</a:t>
            </a:r>
            <a:r>
              <a:rPr lang="en-US" altLang="en-US" sz="2400">
                <a:solidFill>
                  <a:srgbClr val="3333CC"/>
                </a:solidFill>
              </a:rPr>
              <a:t>C at constant volume.  What is the final pressure of argon in the lightbulb (in atm)?</a:t>
            </a:r>
          </a:p>
        </p:txBody>
      </p:sp>
      <p:sp>
        <p:nvSpPr>
          <p:cNvPr id="23556" name="Text Box 4"/>
          <p:cNvSpPr txBox="1">
            <a:spLocks noChangeArrowheads="1"/>
          </p:cNvSpPr>
          <p:nvPr/>
        </p:nvSpPr>
        <p:spPr bwMode="auto">
          <a:xfrm>
            <a:off x="1981200" y="2514600"/>
            <a:ext cx="1735138"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PV</a:t>
            </a:r>
            <a:r>
              <a:rPr lang="en-US" altLang="en-US" sz="2800">
                <a:solidFill>
                  <a:srgbClr val="000000"/>
                </a:solidFill>
              </a:rPr>
              <a:t> = </a:t>
            </a:r>
            <a:r>
              <a:rPr lang="en-US" altLang="en-US" sz="2800" i="1">
                <a:solidFill>
                  <a:srgbClr val="000000"/>
                </a:solidFill>
              </a:rPr>
              <a:t>nRT</a:t>
            </a:r>
          </a:p>
        </p:txBody>
      </p:sp>
      <p:sp>
        <p:nvSpPr>
          <p:cNvPr id="23557" name="Text Box 5"/>
          <p:cNvSpPr txBox="1">
            <a:spLocks noChangeArrowheads="1"/>
          </p:cNvSpPr>
          <p:nvPr/>
        </p:nvSpPr>
        <p:spPr bwMode="auto">
          <a:xfrm>
            <a:off x="4175125" y="2503488"/>
            <a:ext cx="4083050" cy="519112"/>
          </a:xfrm>
          <a:prstGeom prst="rect">
            <a:avLst/>
          </a:prstGeom>
          <a:noFill/>
          <a:ln w="9525">
            <a:noFill/>
            <a:miter lim="800000"/>
            <a:headEnd/>
            <a:tailEnd/>
          </a:ln>
        </p:spPr>
        <p:txBody>
          <a:bodyPr wrap="none">
            <a:spAutoFit/>
          </a:bodyPr>
          <a:lstStyle/>
          <a:p>
            <a:r>
              <a:rPr lang="en-US" altLang="en-US" sz="2800" i="1">
                <a:solidFill>
                  <a:srgbClr val="000000"/>
                </a:solidFill>
              </a:rPr>
              <a:t>n, V </a:t>
            </a:r>
            <a:r>
              <a:rPr lang="en-US" altLang="en-US" sz="2800">
                <a:solidFill>
                  <a:srgbClr val="000000"/>
                </a:solidFill>
              </a:rPr>
              <a:t>and</a:t>
            </a:r>
            <a:r>
              <a:rPr lang="en-US" altLang="en-US" sz="2800" i="1">
                <a:solidFill>
                  <a:srgbClr val="000000"/>
                </a:solidFill>
              </a:rPr>
              <a:t> R</a:t>
            </a:r>
            <a:r>
              <a:rPr lang="en-US" altLang="en-US" sz="2800">
                <a:solidFill>
                  <a:srgbClr val="000000"/>
                </a:solidFill>
              </a:rPr>
              <a:t> </a:t>
            </a:r>
            <a:r>
              <a:rPr lang="en-US" altLang="en-US" sz="2800" b="1">
                <a:solidFill>
                  <a:srgbClr val="000000"/>
                </a:solidFill>
              </a:rPr>
              <a:t>are constant</a:t>
            </a:r>
            <a:endParaRPr lang="en-US" altLang="en-US" sz="2800" b="1" i="1">
              <a:solidFill>
                <a:srgbClr val="000000"/>
              </a:solidFill>
            </a:endParaRPr>
          </a:p>
        </p:txBody>
      </p:sp>
      <p:grpSp>
        <p:nvGrpSpPr>
          <p:cNvPr id="23576" name="Group 24"/>
          <p:cNvGrpSpPr>
            <a:grpSpLocks/>
          </p:cNvGrpSpPr>
          <p:nvPr/>
        </p:nvGrpSpPr>
        <p:grpSpPr bwMode="auto">
          <a:xfrm>
            <a:off x="1865313" y="3114675"/>
            <a:ext cx="1538287" cy="923925"/>
            <a:chOff x="215" y="1962"/>
            <a:chExt cx="969" cy="582"/>
          </a:xfrm>
        </p:grpSpPr>
        <p:grpSp>
          <p:nvGrpSpPr>
            <p:cNvPr id="5176" name="Group 9"/>
            <p:cNvGrpSpPr>
              <a:grpSpLocks/>
            </p:cNvGrpSpPr>
            <p:nvPr/>
          </p:nvGrpSpPr>
          <p:grpSpPr bwMode="auto">
            <a:xfrm>
              <a:off x="215" y="1962"/>
              <a:ext cx="403" cy="582"/>
              <a:chOff x="279" y="2633"/>
              <a:chExt cx="403" cy="582"/>
            </a:xfrm>
          </p:grpSpPr>
          <p:sp>
            <p:nvSpPr>
              <p:cNvPr id="5183" name="Text Box 6"/>
              <p:cNvSpPr txBox="1">
                <a:spLocks noChangeArrowheads="1"/>
              </p:cNvSpPr>
              <p:nvPr/>
            </p:nvSpPr>
            <p:spPr bwMode="auto">
              <a:xfrm>
                <a:off x="279" y="2633"/>
                <a:ext cx="403" cy="327"/>
              </a:xfrm>
              <a:prstGeom prst="rect">
                <a:avLst/>
              </a:prstGeom>
              <a:noFill/>
              <a:ln w="9525">
                <a:noFill/>
                <a:miter lim="800000"/>
                <a:headEnd/>
                <a:tailEnd/>
              </a:ln>
            </p:spPr>
            <p:txBody>
              <a:bodyPr wrap="none">
                <a:spAutoFit/>
              </a:bodyPr>
              <a:lstStyle/>
              <a:p>
                <a:pPr algn="ctr"/>
                <a:r>
                  <a:rPr lang="en-US" altLang="en-US" sz="2800" i="1">
                    <a:solidFill>
                      <a:srgbClr val="000000"/>
                    </a:solidFill>
                  </a:rPr>
                  <a:t>nR</a:t>
                </a:r>
              </a:p>
            </p:txBody>
          </p:sp>
          <p:sp>
            <p:nvSpPr>
              <p:cNvPr id="5184" name="Text Box 7"/>
              <p:cNvSpPr txBox="1">
                <a:spLocks noChangeArrowheads="1"/>
              </p:cNvSpPr>
              <p:nvPr/>
            </p:nvSpPr>
            <p:spPr bwMode="auto">
              <a:xfrm>
                <a:off x="348" y="2888"/>
                <a:ext cx="265" cy="327"/>
              </a:xfrm>
              <a:prstGeom prst="rect">
                <a:avLst/>
              </a:prstGeom>
              <a:noFill/>
              <a:ln w="9525">
                <a:noFill/>
                <a:miter lim="800000"/>
                <a:headEnd/>
                <a:tailEnd/>
              </a:ln>
            </p:spPr>
            <p:txBody>
              <a:bodyPr wrap="none">
                <a:spAutoFit/>
              </a:bodyPr>
              <a:lstStyle/>
              <a:p>
                <a:pPr algn="ctr"/>
                <a:r>
                  <a:rPr lang="en-US" altLang="en-US" sz="2800" i="1">
                    <a:solidFill>
                      <a:srgbClr val="000000"/>
                    </a:solidFill>
                  </a:rPr>
                  <a:t>V</a:t>
                </a:r>
              </a:p>
            </p:txBody>
          </p:sp>
          <p:sp>
            <p:nvSpPr>
              <p:cNvPr id="5185" name="Line 8"/>
              <p:cNvSpPr>
                <a:spLocks noChangeShapeType="1"/>
              </p:cNvSpPr>
              <p:nvPr/>
            </p:nvSpPr>
            <p:spPr bwMode="auto">
              <a:xfrm>
                <a:off x="288" y="2928"/>
                <a:ext cx="384" cy="0"/>
              </a:xfrm>
              <a:prstGeom prst="line">
                <a:avLst/>
              </a:prstGeom>
              <a:noFill/>
              <a:ln w="28575">
                <a:solidFill>
                  <a:schemeClr val="tx1"/>
                </a:solidFill>
                <a:round/>
                <a:headEnd/>
                <a:tailEnd/>
              </a:ln>
            </p:spPr>
            <p:txBody>
              <a:bodyPr/>
              <a:lstStyle/>
              <a:p>
                <a:endParaRPr lang="en-US"/>
              </a:p>
            </p:txBody>
          </p:sp>
        </p:grpSp>
        <p:grpSp>
          <p:nvGrpSpPr>
            <p:cNvPr id="5177" name="Group 15"/>
            <p:cNvGrpSpPr>
              <a:grpSpLocks/>
            </p:cNvGrpSpPr>
            <p:nvPr/>
          </p:nvGrpSpPr>
          <p:grpSpPr bwMode="auto">
            <a:xfrm>
              <a:off x="656" y="1969"/>
              <a:ext cx="528" cy="574"/>
              <a:chOff x="1200" y="2640"/>
              <a:chExt cx="528" cy="574"/>
            </a:xfrm>
          </p:grpSpPr>
          <p:sp>
            <p:nvSpPr>
              <p:cNvPr id="5178" name="Text Box 10"/>
              <p:cNvSpPr txBox="1">
                <a:spLocks noChangeArrowheads="1"/>
              </p:cNvSpPr>
              <p:nvPr/>
            </p:nvSpPr>
            <p:spPr bwMode="auto">
              <a:xfrm>
                <a:off x="1200" y="2752"/>
                <a:ext cx="247" cy="327"/>
              </a:xfrm>
              <a:prstGeom prst="rect">
                <a:avLst/>
              </a:prstGeom>
              <a:noFill/>
              <a:ln w="9525">
                <a:noFill/>
                <a:miter lim="800000"/>
                <a:headEnd/>
                <a:tailEnd/>
              </a:ln>
            </p:spPr>
            <p:txBody>
              <a:bodyPr wrap="none">
                <a:spAutoFit/>
              </a:bodyPr>
              <a:lstStyle/>
              <a:p>
                <a:pPr algn="ctr"/>
                <a:r>
                  <a:rPr lang="en-US" altLang="en-US" sz="2800">
                    <a:solidFill>
                      <a:srgbClr val="000000"/>
                    </a:solidFill>
                  </a:rPr>
                  <a:t>=</a:t>
                </a:r>
              </a:p>
            </p:txBody>
          </p:sp>
          <p:grpSp>
            <p:nvGrpSpPr>
              <p:cNvPr id="5179" name="Group 14"/>
              <p:cNvGrpSpPr>
                <a:grpSpLocks/>
              </p:cNvGrpSpPr>
              <p:nvPr/>
            </p:nvGrpSpPr>
            <p:grpSpPr bwMode="auto">
              <a:xfrm>
                <a:off x="1463" y="2640"/>
                <a:ext cx="265" cy="574"/>
                <a:chOff x="2046" y="2633"/>
                <a:chExt cx="265" cy="574"/>
              </a:xfrm>
            </p:grpSpPr>
            <p:sp>
              <p:nvSpPr>
                <p:cNvPr id="5180" name="Text Box 11"/>
                <p:cNvSpPr txBox="1">
                  <a:spLocks noChangeArrowheads="1"/>
                </p:cNvSpPr>
                <p:nvPr/>
              </p:nvSpPr>
              <p:spPr bwMode="auto">
                <a:xfrm>
                  <a:off x="2046" y="2633"/>
                  <a:ext cx="265"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p>
              </p:txBody>
            </p:sp>
            <p:sp>
              <p:nvSpPr>
                <p:cNvPr id="5181" name="Line 12"/>
                <p:cNvSpPr>
                  <a:spLocks noChangeShapeType="1"/>
                </p:cNvSpPr>
                <p:nvPr/>
              </p:nvSpPr>
              <p:spPr bwMode="auto">
                <a:xfrm>
                  <a:off x="2059" y="2920"/>
                  <a:ext cx="240" cy="0"/>
                </a:xfrm>
                <a:prstGeom prst="line">
                  <a:avLst/>
                </a:prstGeom>
                <a:noFill/>
                <a:ln w="28575">
                  <a:solidFill>
                    <a:schemeClr val="tx1"/>
                  </a:solidFill>
                  <a:round/>
                  <a:headEnd/>
                  <a:tailEnd/>
                </a:ln>
              </p:spPr>
              <p:txBody>
                <a:bodyPr/>
                <a:lstStyle/>
                <a:p>
                  <a:endParaRPr lang="en-US"/>
                </a:p>
              </p:txBody>
            </p:sp>
            <p:sp>
              <p:nvSpPr>
                <p:cNvPr id="5182" name="Text Box 13"/>
                <p:cNvSpPr txBox="1">
                  <a:spLocks noChangeArrowheads="1"/>
                </p:cNvSpPr>
                <p:nvPr/>
              </p:nvSpPr>
              <p:spPr bwMode="auto">
                <a:xfrm>
                  <a:off x="2052" y="2880"/>
                  <a:ext cx="253" cy="327"/>
                </a:xfrm>
                <a:prstGeom prst="rect">
                  <a:avLst/>
                </a:prstGeom>
                <a:noFill/>
                <a:ln w="9525">
                  <a:noFill/>
                  <a:miter lim="800000"/>
                  <a:headEnd/>
                  <a:tailEnd/>
                </a:ln>
              </p:spPr>
              <p:txBody>
                <a:bodyPr wrap="none">
                  <a:spAutoFit/>
                </a:bodyPr>
                <a:lstStyle/>
                <a:p>
                  <a:pPr algn="ctr"/>
                  <a:r>
                    <a:rPr lang="en-US" altLang="en-US" sz="2800" i="1">
                      <a:solidFill>
                        <a:srgbClr val="000000"/>
                      </a:solidFill>
                    </a:rPr>
                    <a:t>T</a:t>
                  </a:r>
                </a:p>
              </p:txBody>
            </p:sp>
          </p:grpSp>
        </p:grpSp>
      </p:grpSp>
      <p:sp>
        <p:nvSpPr>
          <p:cNvPr id="23568" name="Text Box 16"/>
          <p:cNvSpPr txBox="1">
            <a:spLocks noChangeArrowheads="1"/>
          </p:cNvSpPr>
          <p:nvPr/>
        </p:nvSpPr>
        <p:spPr bwMode="auto">
          <a:xfrm>
            <a:off x="3471863" y="3303588"/>
            <a:ext cx="1836737" cy="519112"/>
          </a:xfrm>
          <a:prstGeom prst="rect">
            <a:avLst/>
          </a:prstGeom>
          <a:noFill/>
          <a:ln w="9525">
            <a:noFill/>
            <a:miter lim="800000"/>
            <a:headEnd/>
            <a:tailEnd/>
          </a:ln>
        </p:spPr>
        <p:txBody>
          <a:bodyPr wrap="none">
            <a:spAutoFit/>
          </a:bodyPr>
          <a:lstStyle/>
          <a:p>
            <a:pPr algn="ctr"/>
            <a:r>
              <a:rPr lang="en-US" altLang="en-US" sz="2800">
                <a:solidFill>
                  <a:srgbClr val="000000"/>
                </a:solidFill>
              </a:rPr>
              <a:t>= constant</a:t>
            </a:r>
          </a:p>
        </p:txBody>
      </p:sp>
      <p:grpSp>
        <p:nvGrpSpPr>
          <p:cNvPr id="23603" name="Group 51"/>
          <p:cNvGrpSpPr>
            <a:grpSpLocks/>
          </p:cNvGrpSpPr>
          <p:nvPr/>
        </p:nvGrpSpPr>
        <p:grpSpPr bwMode="auto">
          <a:xfrm>
            <a:off x="1993900" y="4181475"/>
            <a:ext cx="1524000" cy="1000125"/>
            <a:chOff x="296" y="2634"/>
            <a:chExt cx="960" cy="630"/>
          </a:xfrm>
        </p:grpSpPr>
        <p:grpSp>
          <p:nvGrpSpPr>
            <p:cNvPr id="5167" name="Group 33"/>
            <p:cNvGrpSpPr>
              <a:grpSpLocks/>
            </p:cNvGrpSpPr>
            <p:nvPr/>
          </p:nvGrpSpPr>
          <p:grpSpPr bwMode="auto">
            <a:xfrm>
              <a:off x="296" y="2634"/>
              <a:ext cx="350" cy="622"/>
              <a:chOff x="1344" y="2928"/>
              <a:chExt cx="350" cy="622"/>
            </a:xfrm>
          </p:grpSpPr>
          <p:sp>
            <p:nvSpPr>
              <p:cNvPr id="5173" name="Text Box 25"/>
              <p:cNvSpPr txBox="1">
                <a:spLocks noChangeArrowheads="1"/>
              </p:cNvSpPr>
              <p:nvPr/>
            </p:nvSpPr>
            <p:spPr bwMode="auto">
              <a:xfrm>
                <a:off x="1344" y="2928"/>
                <a:ext cx="350"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i="1" baseline="-25000">
                    <a:solidFill>
                      <a:srgbClr val="000000"/>
                    </a:solidFill>
                  </a:rPr>
                  <a:t>1</a:t>
                </a:r>
                <a:endParaRPr lang="en-US" altLang="en-US" sz="2800" i="1">
                  <a:solidFill>
                    <a:srgbClr val="000000"/>
                  </a:solidFill>
                </a:endParaRPr>
              </a:p>
            </p:txBody>
          </p:sp>
          <p:sp>
            <p:nvSpPr>
              <p:cNvPr id="5174" name="Text Box 26"/>
              <p:cNvSpPr txBox="1">
                <a:spLocks noChangeArrowheads="1"/>
              </p:cNvSpPr>
              <p:nvPr/>
            </p:nvSpPr>
            <p:spPr bwMode="auto">
              <a:xfrm>
                <a:off x="1350" y="3223"/>
                <a:ext cx="338" cy="327"/>
              </a:xfrm>
              <a:prstGeom prst="rect">
                <a:avLst/>
              </a:prstGeom>
              <a:noFill/>
              <a:ln w="9525">
                <a:noFill/>
                <a:miter lim="800000"/>
                <a:headEnd/>
                <a:tailEnd/>
              </a:ln>
            </p:spPr>
            <p:txBody>
              <a:bodyPr wrap="none">
                <a:spAutoFit/>
              </a:bodyPr>
              <a:lstStyle/>
              <a:p>
                <a:pPr algn="ctr"/>
                <a:r>
                  <a:rPr lang="en-US" altLang="en-US" sz="2800" i="1">
                    <a:solidFill>
                      <a:srgbClr val="000000"/>
                    </a:solidFill>
                  </a:rPr>
                  <a:t>T</a:t>
                </a:r>
                <a:r>
                  <a:rPr lang="en-US" altLang="en-US" sz="2800" i="1" baseline="-25000">
                    <a:solidFill>
                      <a:srgbClr val="000000"/>
                    </a:solidFill>
                  </a:rPr>
                  <a:t>1</a:t>
                </a:r>
                <a:endParaRPr lang="en-US" altLang="en-US" sz="2800" i="1">
                  <a:solidFill>
                    <a:srgbClr val="000000"/>
                  </a:solidFill>
                </a:endParaRPr>
              </a:p>
            </p:txBody>
          </p:sp>
          <p:sp>
            <p:nvSpPr>
              <p:cNvPr id="5175" name="Line 27"/>
              <p:cNvSpPr>
                <a:spLocks noChangeShapeType="1"/>
              </p:cNvSpPr>
              <p:nvPr/>
            </p:nvSpPr>
            <p:spPr bwMode="auto">
              <a:xfrm>
                <a:off x="1375" y="3263"/>
                <a:ext cx="288" cy="0"/>
              </a:xfrm>
              <a:prstGeom prst="line">
                <a:avLst/>
              </a:prstGeom>
              <a:noFill/>
              <a:ln w="28575">
                <a:solidFill>
                  <a:schemeClr val="tx1"/>
                </a:solidFill>
                <a:round/>
                <a:headEnd/>
                <a:tailEnd/>
              </a:ln>
            </p:spPr>
            <p:txBody>
              <a:bodyPr/>
              <a:lstStyle/>
              <a:p>
                <a:endParaRPr lang="en-US"/>
              </a:p>
            </p:txBody>
          </p:sp>
        </p:grpSp>
        <p:grpSp>
          <p:nvGrpSpPr>
            <p:cNvPr id="5168" name="Group 34"/>
            <p:cNvGrpSpPr>
              <a:grpSpLocks/>
            </p:cNvGrpSpPr>
            <p:nvPr/>
          </p:nvGrpSpPr>
          <p:grpSpPr bwMode="auto">
            <a:xfrm>
              <a:off x="906" y="2642"/>
              <a:ext cx="350" cy="622"/>
              <a:chOff x="1344" y="2928"/>
              <a:chExt cx="350" cy="622"/>
            </a:xfrm>
          </p:grpSpPr>
          <p:sp>
            <p:nvSpPr>
              <p:cNvPr id="5170" name="Text Box 35"/>
              <p:cNvSpPr txBox="1">
                <a:spLocks noChangeArrowheads="1"/>
              </p:cNvSpPr>
              <p:nvPr/>
            </p:nvSpPr>
            <p:spPr bwMode="auto">
              <a:xfrm>
                <a:off x="1344" y="2928"/>
                <a:ext cx="350"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i="1" baseline="-25000">
                    <a:solidFill>
                      <a:srgbClr val="000000"/>
                    </a:solidFill>
                  </a:rPr>
                  <a:t>2</a:t>
                </a:r>
                <a:endParaRPr lang="en-US" altLang="en-US" sz="2800" i="1">
                  <a:solidFill>
                    <a:srgbClr val="000000"/>
                  </a:solidFill>
                </a:endParaRPr>
              </a:p>
            </p:txBody>
          </p:sp>
          <p:sp>
            <p:nvSpPr>
              <p:cNvPr id="5171" name="Text Box 36"/>
              <p:cNvSpPr txBox="1">
                <a:spLocks noChangeArrowheads="1"/>
              </p:cNvSpPr>
              <p:nvPr/>
            </p:nvSpPr>
            <p:spPr bwMode="auto">
              <a:xfrm>
                <a:off x="1350" y="3223"/>
                <a:ext cx="338" cy="327"/>
              </a:xfrm>
              <a:prstGeom prst="rect">
                <a:avLst/>
              </a:prstGeom>
              <a:noFill/>
              <a:ln w="9525">
                <a:noFill/>
                <a:miter lim="800000"/>
                <a:headEnd/>
                <a:tailEnd/>
              </a:ln>
            </p:spPr>
            <p:txBody>
              <a:bodyPr wrap="none">
                <a:spAutoFit/>
              </a:bodyPr>
              <a:lstStyle/>
              <a:p>
                <a:pPr algn="ctr"/>
                <a:r>
                  <a:rPr lang="en-US" altLang="en-US" sz="2800" i="1">
                    <a:solidFill>
                      <a:srgbClr val="000000"/>
                    </a:solidFill>
                  </a:rPr>
                  <a:t>T</a:t>
                </a:r>
                <a:r>
                  <a:rPr lang="en-US" altLang="en-US" sz="2800" i="1" baseline="-25000">
                    <a:solidFill>
                      <a:srgbClr val="000000"/>
                    </a:solidFill>
                  </a:rPr>
                  <a:t>2</a:t>
                </a:r>
                <a:endParaRPr lang="en-US" altLang="en-US" sz="2800" i="1">
                  <a:solidFill>
                    <a:srgbClr val="000000"/>
                  </a:solidFill>
                </a:endParaRPr>
              </a:p>
            </p:txBody>
          </p:sp>
          <p:sp>
            <p:nvSpPr>
              <p:cNvPr id="5172" name="Line 37"/>
              <p:cNvSpPr>
                <a:spLocks noChangeShapeType="1"/>
              </p:cNvSpPr>
              <p:nvPr/>
            </p:nvSpPr>
            <p:spPr bwMode="auto">
              <a:xfrm>
                <a:off x="1375" y="3263"/>
                <a:ext cx="288" cy="0"/>
              </a:xfrm>
              <a:prstGeom prst="line">
                <a:avLst/>
              </a:prstGeom>
              <a:noFill/>
              <a:ln w="28575">
                <a:solidFill>
                  <a:schemeClr val="tx1"/>
                </a:solidFill>
                <a:round/>
                <a:headEnd/>
                <a:tailEnd/>
              </a:ln>
            </p:spPr>
            <p:txBody>
              <a:bodyPr/>
              <a:lstStyle/>
              <a:p>
                <a:endParaRPr lang="en-US"/>
              </a:p>
            </p:txBody>
          </p:sp>
        </p:grpSp>
        <p:sp>
          <p:nvSpPr>
            <p:cNvPr id="5169" name="Text Box 38"/>
            <p:cNvSpPr txBox="1">
              <a:spLocks noChangeArrowheads="1"/>
            </p:cNvSpPr>
            <p:nvPr/>
          </p:nvSpPr>
          <p:spPr bwMode="auto">
            <a:xfrm>
              <a:off x="656" y="2810"/>
              <a:ext cx="247" cy="327"/>
            </a:xfrm>
            <a:prstGeom prst="rect">
              <a:avLst/>
            </a:prstGeom>
            <a:noFill/>
            <a:ln w="9525">
              <a:noFill/>
              <a:miter lim="800000"/>
              <a:headEnd/>
              <a:tailEnd/>
            </a:ln>
          </p:spPr>
          <p:txBody>
            <a:bodyPr wrap="none">
              <a:spAutoFit/>
            </a:bodyPr>
            <a:lstStyle/>
            <a:p>
              <a:pPr algn="ctr"/>
              <a:r>
                <a:rPr lang="en-US" altLang="en-US" sz="2800">
                  <a:solidFill>
                    <a:srgbClr val="000000"/>
                  </a:solidFill>
                </a:rPr>
                <a:t>=</a:t>
              </a:r>
            </a:p>
          </p:txBody>
        </p:sp>
      </p:grpSp>
      <p:grpSp>
        <p:nvGrpSpPr>
          <p:cNvPr id="23596" name="Group 44"/>
          <p:cNvGrpSpPr>
            <a:grpSpLocks/>
          </p:cNvGrpSpPr>
          <p:nvPr/>
        </p:nvGrpSpPr>
        <p:grpSpPr bwMode="auto">
          <a:xfrm>
            <a:off x="6096000" y="3429000"/>
            <a:ext cx="3860800" cy="914400"/>
            <a:chOff x="2880" y="2160"/>
            <a:chExt cx="2432" cy="576"/>
          </a:xfrm>
        </p:grpSpPr>
        <p:sp>
          <p:nvSpPr>
            <p:cNvPr id="5163" name="Text Box 40"/>
            <p:cNvSpPr txBox="1">
              <a:spLocks noChangeArrowheads="1"/>
            </p:cNvSpPr>
            <p:nvPr/>
          </p:nvSpPr>
          <p:spPr bwMode="auto">
            <a:xfrm>
              <a:off x="2880" y="2160"/>
              <a:ext cx="1280" cy="288"/>
            </a:xfrm>
            <a:prstGeom prst="rect">
              <a:avLst/>
            </a:prstGeom>
            <a:noFill/>
            <a:ln w="9525">
              <a:noFill/>
              <a:miter lim="800000"/>
              <a:headEnd/>
              <a:tailEnd/>
            </a:ln>
          </p:spPr>
          <p:txBody>
            <a:bodyPr wrap="none">
              <a:spAutoFit/>
            </a:bodyPr>
            <a:lstStyle/>
            <a:p>
              <a:pPr algn="ctr"/>
              <a:r>
                <a:rPr lang="en-US" altLang="en-US" sz="2400" i="1">
                  <a:solidFill>
                    <a:srgbClr val="000000"/>
                  </a:solidFill>
                </a:rPr>
                <a:t>P</a:t>
              </a:r>
              <a:r>
                <a:rPr lang="en-US" altLang="en-US" sz="2400" i="1" baseline="-25000">
                  <a:solidFill>
                    <a:srgbClr val="000000"/>
                  </a:solidFill>
                </a:rPr>
                <a:t>1</a:t>
              </a:r>
              <a:r>
                <a:rPr lang="en-US" altLang="en-US" sz="2400">
                  <a:solidFill>
                    <a:srgbClr val="000000"/>
                  </a:solidFill>
                </a:rPr>
                <a:t> = 1.20 atm</a:t>
              </a:r>
              <a:endParaRPr lang="en-US" altLang="en-US" sz="2400" i="1">
                <a:solidFill>
                  <a:srgbClr val="000000"/>
                </a:solidFill>
              </a:endParaRPr>
            </a:p>
          </p:txBody>
        </p:sp>
        <p:sp>
          <p:nvSpPr>
            <p:cNvPr id="5164" name="Text Box 41"/>
            <p:cNvSpPr txBox="1">
              <a:spLocks noChangeArrowheads="1"/>
            </p:cNvSpPr>
            <p:nvPr/>
          </p:nvSpPr>
          <p:spPr bwMode="auto">
            <a:xfrm>
              <a:off x="2880" y="2448"/>
              <a:ext cx="1024" cy="288"/>
            </a:xfrm>
            <a:prstGeom prst="rect">
              <a:avLst/>
            </a:prstGeom>
            <a:noFill/>
            <a:ln w="9525">
              <a:noFill/>
              <a:miter lim="800000"/>
              <a:headEnd/>
              <a:tailEnd/>
            </a:ln>
          </p:spPr>
          <p:txBody>
            <a:bodyPr wrap="none">
              <a:spAutoFit/>
            </a:bodyPr>
            <a:lstStyle/>
            <a:p>
              <a:pPr algn="ctr"/>
              <a:r>
                <a:rPr lang="en-US" altLang="en-US" sz="2400" i="1">
                  <a:solidFill>
                    <a:srgbClr val="000000"/>
                  </a:solidFill>
                </a:rPr>
                <a:t>T</a:t>
              </a:r>
              <a:r>
                <a:rPr lang="en-US" altLang="en-US" sz="2400" i="1" baseline="-25000">
                  <a:solidFill>
                    <a:srgbClr val="000000"/>
                  </a:solidFill>
                </a:rPr>
                <a:t>1</a:t>
              </a:r>
              <a:r>
                <a:rPr lang="en-US" altLang="en-US" sz="2400" i="1">
                  <a:solidFill>
                    <a:srgbClr val="000000"/>
                  </a:solidFill>
                </a:rPr>
                <a:t> =</a:t>
              </a:r>
              <a:r>
                <a:rPr lang="en-US" altLang="en-US" sz="2400">
                  <a:solidFill>
                    <a:srgbClr val="000000"/>
                  </a:solidFill>
                </a:rPr>
                <a:t> 291 K</a:t>
              </a:r>
              <a:endParaRPr lang="en-US" altLang="en-US" sz="2400" i="1">
                <a:solidFill>
                  <a:srgbClr val="000000"/>
                </a:solidFill>
              </a:endParaRPr>
            </a:p>
          </p:txBody>
        </p:sp>
        <p:sp>
          <p:nvSpPr>
            <p:cNvPr id="5165" name="Text Box 42"/>
            <p:cNvSpPr txBox="1">
              <a:spLocks noChangeArrowheads="1"/>
            </p:cNvSpPr>
            <p:nvPr/>
          </p:nvSpPr>
          <p:spPr bwMode="auto">
            <a:xfrm>
              <a:off x="4288" y="2160"/>
              <a:ext cx="640" cy="288"/>
            </a:xfrm>
            <a:prstGeom prst="rect">
              <a:avLst/>
            </a:prstGeom>
            <a:noFill/>
            <a:ln w="9525">
              <a:noFill/>
              <a:miter lim="800000"/>
              <a:headEnd/>
              <a:tailEnd/>
            </a:ln>
          </p:spPr>
          <p:txBody>
            <a:bodyPr wrap="none">
              <a:spAutoFit/>
            </a:bodyPr>
            <a:lstStyle/>
            <a:p>
              <a:r>
                <a:rPr lang="en-US" altLang="en-US" sz="2400" i="1">
                  <a:solidFill>
                    <a:srgbClr val="000000"/>
                  </a:solidFill>
                </a:rPr>
                <a:t>P</a:t>
              </a:r>
              <a:r>
                <a:rPr lang="en-US" altLang="en-US" sz="2400" i="1" baseline="-25000">
                  <a:solidFill>
                    <a:srgbClr val="000000"/>
                  </a:solidFill>
                </a:rPr>
                <a:t>2</a:t>
              </a:r>
              <a:r>
                <a:rPr lang="en-US" altLang="en-US" sz="2400">
                  <a:solidFill>
                    <a:srgbClr val="000000"/>
                  </a:solidFill>
                </a:rPr>
                <a:t> = ?</a:t>
              </a:r>
              <a:endParaRPr lang="en-US" altLang="en-US" sz="2400" i="1">
                <a:solidFill>
                  <a:srgbClr val="000000"/>
                </a:solidFill>
              </a:endParaRPr>
            </a:p>
          </p:txBody>
        </p:sp>
        <p:sp>
          <p:nvSpPr>
            <p:cNvPr id="5166" name="Text Box 43"/>
            <p:cNvSpPr txBox="1">
              <a:spLocks noChangeArrowheads="1"/>
            </p:cNvSpPr>
            <p:nvPr/>
          </p:nvSpPr>
          <p:spPr bwMode="auto">
            <a:xfrm>
              <a:off x="4288" y="2448"/>
              <a:ext cx="1024" cy="288"/>
            </a:xfrm>
            <a:prstGeom prst="rect">
              <a:avLst/>
            </a:prstGeom>
            <a:noFill/>
            <a:ln w="9525">
              <a:noFill/>
              <a:miter lim="800000"/>
              <a:headEnd/>
              <a:tailEnd/>
            </a:ln>
          </p:spPr>
          <p:txBody>
            <a:bodyPr wrap="none">
              <a:spAutoFit/>
            </a:bodyPr>
            <a:lstStyle/>
            <a:p>
              <a:r>
                <a:rPr lang="en-US" altLang="en-US" sz="2400" i="1">
                  <a:solidFill>
                    <a:srgbClr val="000000"/>
                  </a:solidFill>
                </a:rPr>
                <a:t>T</a:t>
              </a:r>
              <a:r>
                <a:rPr lang="en-US" altLang="en-US" sz="2400" i="1" baseline="-25000">
                  <a:solidFill>
                    <a:srgbClr val="000000"/>
                  </a:solidFill>
                </a:rPr>
                <a:t>2</a:t>
              </a:r>
              <a:r>
                <a:rPr lang="en-US" altLang="en-US" sz="2400" i="1">
                  <a:solidFill>
                    <a:srgbClr val="000000"/>
                  </a:solidFill>
                </a:rPr>
                <a:t> =</a:t>
              </a:r>
              <a:r>
                <a:rPr lang="en-US" altLang="en-US" sz="2400">
                  <a:solidFill>
                    <a:srgbClr val="000000"/>
                  </a:solidFill>
                </a:rPr>
                <a:t> 358 K</a:t>
              </a:r>
              <a:endParaRPr lang="en-US" altLang="en-US" sz="2400" i="1">
                <a:solidFill>
                  <a:srgbClr val="000000"/>
                </a:solidFill>
              </a:endParaRPr>
            </a:p>
          </p:txBody>
        </p:sp>
      </p:grpSp>
      <p:grpSp>
        <p:nvGrpSpPr>
          <p:cNvPr id="23604" name="Group 52"/>
          <p:cNvGrpSpPr>
            <a:grpSpLocks/>
          </p:cNvGrpSpPr>
          <p:nvPr/>
        </p:nvGrpSpPr>
        <p:grpSpPr bwMode="auto">
          <a:xfrm>
            <a:off x="2082800" y="5108575"/>
            <a:ext cx="2157413" cy="987425"/>
            <a:chOff x="329" y="3552"/>
            <a:chExt cx="1359" cy="622"/>
          </a:xfrm>
        </p:grpSpPr>
        <p:sp>
          <p:nvSpPr>
            <p:cNvPr id="5158" name="Text Box 45"/>
            <p:cNvSpPr txBox="1">
              <a:spLocks noChangeArrowheads="1"/>
            </p:cNvSpPr>
            <p:nvPr/>
          </p:nvSpPr>
          <p:spPr bwMode="auto">
            <a:xfrm>
              <a:off x="329" y="3689"/>
              <a:ext cx="1075"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i="1" baseline="-25000">
                  <a:solidFill>
                    <a:srgbClr val="000000"/>
                  </a:solidFill>
                </a:rPr>
                <a:t>2</a:t>
              </a:r>
              <a:r>
                <a:rPr lang="en-US" altLang="en-US" sz="2800">
                  <a:solidFill>
                    <a:srgbClr val="000000"/>
                  </a:solidFill>
                </a:rPr>
                <a:t> = </a:t>
              </a:r>
              <a:r>
                <a:rPr lang="en-US" altLang="en-US" sz="2800" i="1">
                  <a:solidFill>
                    <a:srgbClr val="000000"/>
                  </a:solidFill>
                </a:rPr>
                <a:t>P</a:t>
              </a:r>
              <a:r>
                <a:rPr lang="en-US" altLang="en-US" sz="2800" i="1" baseline="-25000">
                  <a:solidFill>
                    <a:srgbClr val="000000"/>
                  </a:solidFill>
                </a:rPr>
                <a:t>1</a:t>
              </a:r>
              <a:r>
                <a:rPr lang="en-US" altLang="en-US" sz="2800" i="1">
                  <a:solidFill>
                    <a:srgbClr val="000000"/>
                  </a:solidFill>
                </a:rPr>
                <a:t> x </a:t>
              </a:r>
            </a:p>
          </p:txBody>
        </p:sp>
        <p:grpSp>
          <p:nvGrpSpPr>
            <p:cNvPr id="5159" name="Group 47"/>
            <p:cNvGrpSpPr>
              <a:grpSpLocks/>
            </p:cNvGrpSpPr>
            <p:nvPr/>
          </p:nvGrpSpPr>
          <p:grpSpPr bwMode="auto">
            <a:xfrm>
              <a:off x="1350" y="3552"/>
              <a:ext cx="338" cy="622"/>
              <a:chOff x="1350" y="2928"/>
              <a:chExt cx="338" cy="622"/>
            </a:xfrm>
          </p:grpSpPr>
          <p:sp>
            <p:nvSpPr>
              <p:cNvPr id="5160" name="Text Box 48"/>
              <p:cNvSpPr txBox="1">
                <a:spLocks noChangeArrowheads="1"/>
              </p:cNvSpPr>
              <p:nvPr/>
            </p:nvSpPr>
            <p:spPr bwMode="auto">
              <a:xfrm>
                <a:off x="1350" y="2928"/>
                <a:ext cx="338" cy="327"/>
              </a:xfrm>
              <a:prstGeom prst="rect">
                <a:avLst/>
              </a:prstGeom>
              <a:noFill/>
              <a:ln w="9525">
                <a:noFill/>
                <a:miter lim="800000"/>
                <a:headEnd/>
                <a:tailEnd/>
              </a:ln>
            </p:spPr>
            <p:txBody>
              <a:bodyPr wrap="none">
                <a:spAutoFit/>
              </a:bodyPr>
              <a:lstStyle/>
              <a:p>
                <a:pPr algn="ctr"/>
                <a:r>
                  <a:rPr lang="en-US" altLang="en-US" sz="2800" i="1">
                    <a:solidFill>
                      <a:srgbClr val="000000"/>
                    </a:solidFill>
                  </a:rPr>
                  <a:t>T</a:t>
                </a:r>
                <a:r>
                  <a:rPr lang="en-US" altLang="en-US" sz="2800" i="1" baseline="-25000">
                    <a:solidFill>
                      <a:srgbClr val="000000"/>
                    </a:solidFill>
                  </a:rPr>
                  <a:t>2</a:t>
                </a:r>
                <a:endParaRPr lang="en-US" altLang="en-US" sz="2800" i="1">
                  <a:solidFill>
                    <a:srgbClr val="000000"/>
                  </a:solidFill>
                </a:endParaRPr>
              </a:p>
            </p:txBody>
          </p:sp>
          <p:sp>
            <p:nvSpPr>
              <p:cNvPr id="5161" name="Text Box 49"/>
              <p:cNvSpPr txBox="1">
                <a:spLocks noChangeArrowheads="1"/>
              </p:cNvSpPr>
              <p:nvPr/>
            </p:nvSpPr>
            <p:spPr bwMode="auto">
              <a:xfrm>
                <a:off x="1350" y="3223"/>
                <a:ext cx="338" cy="327"/>
              </a:xfrm>
              <a:prstGeom prst="rect">
                <a:avLst/>
              </a:prstGeom>
              <a:noFill/>
              <a:ln w="9525">
                <a:noFill/>
                <a:miter lim="800000"/>
                <a:headEnd/>
                <a:tailEnd/>
              </a:ln>
            </p:spPr>
            <p:txBody>
              <a:bodyPr wrap="none">
                <a:spAutoFit/>
              </a:bodyPr>
              <a:lstStyle/>
              <a:p>
                <a:pPr algn="ctr"/>
                <a:r>
                  <a:rPr lang="en-US" altLang="en-US" sz="2800" i="1">
                    <a:solidFill>
                      <a:srgbClr val="000000"/>
                    </a:solidFill>
                  </a:rPr>
                  <a:t>T</a:t>
                </a:r>
                <a:r>
                  <a:rPr lang="en-US" altLang="en-US" sz="2800" i="1" baseline="-25000">
                    <a:solidFill>
                      <a:srgbClr val="000000"/>
                    </a:solidFill>
                  </a:rPr>
                  <a:t>1</a:t>
                </a:r>
                <a:endParaRPr lang="en-US" altLang="en-US" sz="2800" i="1">
                  <a:solidFill>
                    <a:srgbClr val="000000"/>
                  </a:solidFill>
                </a:endParaRPr>
              </a:p>
            </p:txBody>
          </p:sp>
          <p:sp>
            <p:nvSpPr>
              <p:cNvPr id="5162" name="Line 50"/>
              <p:cNvSpPr>
                <a:spLocks noChangeShapeType="1"/>
              </p:cNvSpPr>
              <p:nvPr/>
            </p:nvSpPr>
            <p:spPr bwMode="auto">
              <a:xfrm>
                <a:off x="1375" y="3263"/>
                <a:ext cx="288" cy="0"/>
              </a:xfrm>
              <a:prstGeom prst="line">
                <a:avLst/>
              </a:prstGeom>
              <a:noFill/>
              <a:ln w="28575">
                <a:solidFill>
                  <a:schemeClr val="tx1"/>
                </a:solidFill>
                <a:round/>
                <a:headEnd/>
                <a:tailEnd/>
              </a:ln>
            </p:spPr>
            <p:txBody>
              <a:bodyPr/>
              <a:lstStyle/>
              <a:p>
                <a:endParaRPr lang="en-US"/>
              </a:p>
            </p:txBody>
          </p:sp>
        </p:grpSp>
      </p:grpSp>
      <p:grpSp>
        <p:nvGrpSpPr>
          <p:cNvPr id="23610" name="Group 58"/>
          <p:cNvGrpSpPr>
            <a:grpSpLocks/>
          </p:cNvGrpSpPr>
          <p:nvPr/>
        </p:nvGrpSpPr>
        <p:grpSpPr bwMode="auto">
          <a:xfrm>
            <a:off x="4233863" y="5168900"/>
            <a:ext cx="3233737" cy="911225"/>
            <a:chOff x="2171" y="3264"/>
            <a:chExt cx="2037" cy="574"/>
          </a:xfrm>
        </p:grpSpPr>
        <p:sp>
          <p:nvSpPr>
            <p:cNvPr id="5153" name="Text Box 53"/>
            <p:cNvSpPr txBox="1">
              <a:spLocks noChangeArrowheads="1"/>
            </p:cNvSpPr>
            <p:nvPr/>
          </p:nvSpPr>
          <p:spPr bwMode="auto">
            <a:xfrm>
              <a:off x="2171" y="3360"/>
              <a:ext cx="1418" cy="327"/>
            </a:xfrm>
            <a:prstGeom prst="rect">
              <a:avLst/>
            </a:prstGeom>
            <a:noFill/>
            <a:ln w="9525">
              <a:noFill/>
              <a:miter lim="800000"/>
              <a:headEnd/>
              <a:tailEnd/>
            </a:ln>
          </p:spPr>
          <p:txBody>
            <a:bodyPr wrap="none">
              <a:spAutoFit/>
            </a:bodyPr>
            <a:lstStyle/>
            <a:p>
              <a:pPr algn="ctr"/>
              <a:r>
                <a:rPr lang="en-US" altLang="en-US" sz="2800">
                  <a:solidFill>
                    <a:srgbClr val="000000"/>
                  </a:solidFill>
                </a:rPr>
                <a:t>= 1.20 atm x </a:t>
              </a:r>
            </a:p>
          </p:txBody>
        </p:sp>
        <p:grpSp>
          <p:nvGrpSpPr>
            <p:cNvPr id="5154" name="Group 57"/>
            <p:cNvGrpSpPr>
              <a:grpSpLocks/>
            </p:cNvGrpSpPr>
            <p:nvPr/>
          </p:nvGrpSpPr>
          <p:grpSpPr bwMode="auto">
            <a:xfrm>
              <a:off x="3505" y="3264"/>
              <a:ext cx="703" cy="574"/>
              <a:chOff x="3641" y="3065"/>
              <a:chExt cx="703" cy="574"/>
            </a:xfrm>
          </p:grpSpPr>
          <p:sp>
            <p:nvSpPr>
              <p:cNvPr id="5155" name="Text Box 54"/>
              <p:cNvSpPr txBox="1">
                <a:spLocks noChangeArrowheads="1"/>
              </p:cNvSpPr>
              <p:nvPr/>
            </p:nvSpPr>
            <p:spPr bwMode="auto">
              <a:xfrm>
                <a:off x="3641" y="3065"/>
                <a:ext cx="702" cy="327"/>
              </a:xfrm>
              <a:prstGeom prst="rect">
                <a:avLst/>
              </a:prstGeom>
              <a:noFill/>
              <a:ln w="9525">
                <a:noFill/>
                <a:miter lim="800000"/>
                <a:headEnd/>
                <a:tailEnd/>
              </a:ln>
            </p:spPr>
            <p:txBody>
              <a:bodyPr wrap="none">
                <a:spAutoFit/>
              </a:bodyPr>
              <a:lstStyle/>
              <a:p>
                <a:pPr algn="ctr"/>
                <a:r>
                  <a:rPr lang="en-US" altLang="en-US" sz="2800">
                    <a:solidFill>
                      <a:srgbClr val="000000"/>
                    </a:solidFill>
                  </a:rPr>
                  <a:t>358 K</a:t>
                </a:r>
              </a:p>
            </p:txBody>
          </p:sp>
          <p:sp>
            <p:nvSpPr>
              <p:cNvPr id="5156" name="Text Box 55"/>
              <p:cNvSpPr txBox="1">
                <a:spLocks noChangeArrowheads="1"/>
              </p:cNvSpPr>
              <p:nvPr/>
            </p:nvSpPr>
            <p:spPr bwMode="auto">
              <a:xfrm>
                <a:off x="3642" y="3312"/>
                <a:ext cx="702" cy="327"/>
              </a:xfrm>
              <a:prstGeom prst="rect">
                <a:avLst/>
              </a:prstGeom>
              <a:noFill/>
              <a:ln w="9525">
                <a:noFill/>
                <a:miter lim="800000"/>
                <a:headEnd/>
                <a:tailEnd/>
              </a:ln>
            </p:spPr>
            <p:txBody>
              <a:bodyPr wrap="none">
                <a:spAutoFit/>
              </a:bodyPr>
              <a:lstStyle/>
              <a:p>
                <a:pPr algn="ctr"/>
                <a:r>
                  <a:rPr lang="en-US" altLang="en-US" sz="2800">
                    <a:solidFill>
                      <a:srgbClr val="000000"/>
                    </a:solidFill>
                  </a:rPr>
                  <a:t>291 K</a:t>
                </a:r>
              </a:p>
            </p:txBody>
          </p:sp>
          <p:sp>
            <p:nvSpPr>
              <p:cNvPr id="5157" name="Line 56"/>
              <p:cNvSpPr>
                <a:spLocks noChangeShapeType="1"/>
              </p:cNvSpPr>
              <p:nvPr/>
            </p:nvSpPr>
            <p:spPr bwMode="auto">
              <a:xfrm>
                <a:off x="3704" y="3352"/>
                <a:ext cx="576" cy="0"/>
              </a:xfrm>
              <a:prstGeom prst="line">
                <a:avLst/>
              </a:prstGeom>
              <a:noFill/>
              <a:ln w="28575">
                <a:solidFill>
                  <a:schemeClr val="tx1"/>
                </a:solidFill>
                <a:round/>
                <a:headEnd/>
                <a:tailEnd/>
              </a:ln>
            </p:spPr>
            <p:txBody>
              <a:bodyPr/>
              <a:lstStyle/>
              <a:p>
                <a:endParaRPr lang="en-US"/>
              </a:p>
            </p:txBody>
          </p:sp>
        </p:grpSp>
      </p:grpSp>
      <p:sp>
        <p:nvSpPr>
          <p:cNvPr id="23611" name="Text Box 59"/>
          <p:cNvSpPr txBox="1">
            <a:spLocks noChangeArrowheads="1"/>
          </p:cNvSpPr>
          <p:nvPr/>
        </p:nvSpPr>
        <p:spPr bwMode="auto">
          <a:xfrm>
            <a:off x="7432675" y="5321300"/>
            <a:ext cx="1876425" cy="519113"/>
          </a:xfrm>
          <a:prstGeom prst="rect">
            <a:avLst/>
          </a:prstGeom>
          <a:noFill/>
          <a:ln w="9525">
            <a:noFill/>
            <a:miter lim="800000"/>
            <a:headEnd/>
            <a:tailEnd/>
          </a:ln>
        </p:spPr>
        <p:txBody>
          <a:bodyPr wrap="none">
            <a:spAutoFit/>
          </a:bodyPr>
          <a:lstStyle/>
          <a:p>
            <a:pPr algn="ctr"/>
            <a:r>
              <a:rPr lang="en-US" altLang="en-US" sz="2800">
                <a:solidFill>
                  <a:srgbClr val="000000"/>
                </a:solidFill>
              </a:rPr>
              <a:t>= 1.48 atm</a:t>
            </a:r>
          </a:p>
        </p:txBody>
      </p:sp>
      <p:sp>
        <p:nvSpPr>
          <p:cNvPr id="23612" name="Line 60"/>
          <p:cNvSpPr>
            <a:spLocks noChangeShapeType="1"/>
          </p:cNvSpPr>
          <p:nvPr/>
        </p:nvSpPr>
        <p:spPr bwMode="auto">
          <a:xfrm flipV="1">
            <a:off x="7086600" y="5334000"/>
            <a:ext cx="381000" cy="228600"/>
          </a:xfrm>
          <a:prstGeom prst="line">
            <a:avLst/>
          </a:prstGeom>
          <a:noFill/>
          <a:ln w="28575">
            <a:solidFill>
              <a:srgbClr val="FF0000"/>
            </a:solidFill>
            <a:round/>
            <a:headEnd/>
            <a:tailEnd/>
          </a:ln>
        </p:spPr>
        <p:txBody>
          <a:bodyPr/>
          <a:lstStyle/>
          <a:p>
            <a:endParaRPr lang="en-US"/>
          </a:p>
        </p:txBody>
      </p:sp>
      <p:sp>
        <p:nvSpPr>
          <p:cNvPr id="23613" name="Line 61"/>
          <p:cNvSpPr>
            <a:spLocks noChangeShapeType="1"/>
          </p:cNvSpPr>
          <p:nvPr/>
        </p:nvSpPr>
        <p:spPr bwMode="auto">
          <a:xfrm flipV="1">
            <a:off x="7086600" y="5715000"/>
            <a:ext cx="381000" cy="228600"/>
          </a:xfrm>
          <a:prstGeom prst="line">
            <a:avLst/>
          </a:prstGeom>
          <a:noFill/>
          <a:ln w="28575">
            <a:solidFill>
              <a:srgbClr val="FF0000"/>
            </a:solidFill>
            <a:round/>
            <a:headEnd/>
            <a:tailEnd/>
          </a:ln>
        </p:spPr>
        <p:txBody>
          <a:bodyPr/>
          <a:lstStyle/>
          <a:p>
            <a:endParaRPr lang="en-US"/>
          </a:p>
        </p:txBody>
      </p:sp>
      <p:pic>
        <p:nvPicPr>
          <p:cNvPr id="5152" name="Picture 63" descr="C:\Chang Powerpoint\Figures\cng7ch05\cha56011_ma0505.jpeg"/>
          <p:cNvPicPr>
            <a:picLocks noChangeAspect="1" noChangeArrowheads="1"/>
          </p:cNvPicPr>
          <p:nvPr/>
        </p:nvPicPr>
        <p:blipFill>
          <a:blip r:embed="rId4"/>
          <a:srcRect l="11610" r="11610"/>
          <a:stretch>
            <a:fillRect/>
          </a:stretch>
        </p:blipFill>
        <p:spPr bwMode="auto">
          <a:xfrm>
            <a:off x="9372600" y="4419600"/>
            <a:ext cx="12954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1+#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3576"/>
                                        </p:tgtEl>
                                        <p:attrNameLst>
                                          <p:attrName>style.visibility</p:attrName>
                                        </p:attrNameLst>
                                      </p:cBhvr>
                                      <p:to>
                                        <p:strVal val="visible"/>
                                      </p:to>
                                    </p:set>
                                    <p:anim calcmode="lin" valueType="num">
                                      <p:cBhvr additive="base">
                                        <p:cTn id="19" dur="500" fill="hold"/>
                                        <p:tgtEl>
                                          <p:spTgt spid="23576"/>
                                        </p:tgtEl>
                                        <p:attrNameLst>
                                          <p:attrName>ppt_x</p:attrName>
                                        </p:attrNameLst>
                                      </p:cBhvr>
                                      <p:tavLst>
                                        <p:tav tm="0">
                                          <p:val>
                                            <p:strVal val="0-#ppt_w/2"/>
                                          </p:val>
                                        </p:tav>
                                        <p:tav tm="100000">
                                          <p:val>
                                            <p:strVal val="#ppt_x"/>
                                          </p:val>
                                        </p:tav>
                                      </p:tavLst>
                                    </p:anim>
                                    <p:anim calcmode="lin" valueType="num">
                                      <p:cBhvr additive="base">
                                        <p:cTn id="20" dur="500" fill="hold"/>
                                        <p:tgtEl>
                                          <p:spTgt spid="2357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68"/>
                                        </p:tgtEl>
                                        <p:attrNameLst>
                                          <p:attrName>style.visibility</p:attrName>
                                        </p:attrNameLst>
                                      </p:cBhvr>
                                      <p:to>
                                        <p:strVal val="visible"/>
                                      </p:to>
                                    </p:set>
                                    <p:anim calcmode="lin" valueType="num">
                                      <p:cBhvr additive="base">
                                        <p:cTn id="25" dur="500" fill="hold"/>
                                        <p:tgtEl>
                                          <p:spTgt spid="23568"/>
                                        </p:tgtEl>
                                        <p:attrNameLst>
                                          <p:attrName>ppt_x</p:attrName>
                                        </p:attrNameLst>
                                      </p:cBhvr>
                                      <p:tavLst>
                                        <p:tav tm="0">
                                          <p:val>
                                            <p:strVal val="1+#ppt_w/2"/>
                                          </p:val>
                                        </p:tav>
                                        <p:tav tm="100000">
                                          <p:val>
                                            <p:strVal val="#ppt_x"/>
                                          </p:val>
                                        </p:tav>
                                      </p:tavLst>
                                    </p:anim>
                                    <p:anim calcmode="lin" valueType="num">
                                      <p:cBhvr additive="base">
                                        <p:cTn id="26"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3603"/>
                                        </p:tgtEl>
                                        <p:attrNameLst>
                                          <p:attrName>style.visibility</p:attrName>
                                        </p:attrNameLst>
                                      </p:cBhvr>
                                      <p:to>
                                        <p:strVal val="visible"/>
                                      </p:to>
                                    </p:set>
                                    <p:anim calcmode="lin" valueType="num">
                                      <p:cBhvr additive="base">
                                        <p:cTn id="31" dur="500" fill="hold"/>
                                        <p:tgtEl>
                                          <p:spTgt spid="23603"/>
                                        </p:tgtEl>
                                        <p:attrNameLst>
                                          <p:attrName>ppt_x</p:attrName>
                                        </p:attrNameLst>
                                      </p:cBhvr>
                                      <p:tavLst>
                                        <p:tav tm="0">
                                          <p:val>
                                            <p:strVal val="0-#ppt_w/2"/>
                                          </p:val>
                                        </p:tav>
                                        <p:tav tm="100000">
                                          <p:val>
                                            <p:strVal val="#ppt_x"/>
                                          </p:val>
                                        </p:tav>
                                      </p:tavLst>
                                    </p:anim>
                                    <p:anim calcmode="lin" valueType="num">
                                      <p:cBhvr additive="base">
                                        <p:cTn id="32" dur="500" fill="hold"/>
                                        <p:tgtEl>
                                          <p:spTgt spid="2360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3596"/>
                                        </p:tgtEl>
                                        <p:attrNameLst>
                                          <p:attrName>style.visibility</p:attrName>
                                        </p:attrNameLst>
                                      </p:cBhvr>
                                      <p:to>
                                        <p:strVal val="visible"/>
                                      </p:to>
                                    </p:set>
                                    <p:anim calcmode="lin" valueType="num">
                                      <p:cBhvr additive="base">
                                        <p:cTn id="37" dur="500" fill="hold"/>
                                        <p:tgtEl>
                                          <p:spTgt spid="23596"/>
                                        </p:tgtEl>
                                        <p:attrNameLst>
                                          <p:attrName>ppt_x</p:attrName>
                                        </p:attrNameLst>
                                      </p:cBhvr>
                                      <p:tavLst>
                                        <p:tav tm="0">
                                          <p:val>
                                            <p:strVal val="1+#ppt_w/2"/>
                                          </p:val>
                                        </p:tav>
                                        <p:tav tm="100000">
                                          <p:val>
                                            <p:strVal val="#ppt_x"/>
                                          </p:val>
                                        </p:tav>
                                      </p:tavLst>
                                    </p:anim>
                                    <p:anim calcmode="lin" valueType="num">
                                      <p:cBhvr additive="base">
                                        <p:cTn id="38" dur="500" fill="hold"/>
                                        <p:tgtEl>
                                          <p:spTgt spid="2359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3604"/>
                                        </p:tgtEl>
                                        <p:attrNameLst>
                                          <p:attrName>style.visibility</p:attrName>
                                        </p:attrNameLst>
                                      </p:cBhvr>
                                      <p:to>
                                        <p:strVal val="visible"/>
                                      </p:to>
                                    </p:set>
                                    <p:anim calcmode="lin" valueType="num">
                                      <p:cBhvr additive="base">
                                        <p:cTn id="43" dur="500" fill="hold"/>
                                        <p:tgtEl>
                                          <p:spTgt spid="23604"/>
                                        </p:tgtEl>
                                        <p:attrNameLst>
                                          <p:attrName>ppt_x</p:attrName>
                                        </p:attrNameLst>
                                      </p:cBhvr>
                                      <p:tavLst>
                                        <p:tav tm="0">
                                          <p:val>
                                            <p:strVal val="0-#ppt_w/2"/>
                                          </p:val>
                                        </p:tav>
                                        <p:tav tm="100000">
                                          <p:val>
                                            <p:strVal val="#ppt_x"/>
                                          </p:val>
                                        </p:tav>
                                      </p:tavLst>
                                    </p:anim>
                                    <p:anim calcmode="lin" valueType="num">
                                      <p:cBhvr additive="base">
                                        <p:cTn id="44" dur="500" fill="hold"/>
                                        <p:tgtEl>
                                          <p:spTgt spid="2360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23610"/>
                                        </p:tgtEl>
                                        <p:attrNameLst>
                                          <p:attrName>style.visibility</p:attrName>
                                        </p:attrNameLst>
                                      </p:cBhvr>
                                      <p:to>
                                        <p:strVal val="visible"/>
                                      </p:to>
                                    </p:set>
                                    <p:anim calcmode="lin" valueType="num">
                                      <p:cBhvr additive="base">
                                        <p:cTn id="49" dur="500" fill="hold"/>
                                        <p:tgtEl>
                                          <p:spTgt spid="23610"/>
                                        </p:tgtEl>
                                        <p:attrNameLst>
                                          <p:attrName>ppt_x</p:attrName>
                                        </p:attrNameLst>
                                      </p:cBhvr>
                                      <p:tavLst>
                                        <p:tav tm="0">
                                          <p:val>
                                            <p:strVal val="1+#ppt_w/2"/>
                                          </p:val>
                                        </p:tav>
                                        <p:tav tm="100000">
                                          <p:val>
                                            <p:strVal val="#ppt_x"/>
                                          </p:val>
                                        </p:tav>
                                      </p:tavLst>
                                    </p:anim>
                                    <p:anim calcmode="lin" valueType="num">
                                      <p:cBhvr additive="base">
                                        <p:cTn id="50" dur="500" fill="hold"/>
                                        <p:tgtEl>
                                          <p:spTgt spid="236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361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361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3611"/>
                                        </p:tgtEl>
                                        <p:attrNameLst>
                                          <p:attrName>style.visibility</p:attrName>
                                        </p:attrNameLst>
                                      </p:cBhvr>
                                      <p:to>
                                        <p:strVal val="visible"/>
                                      </p:to>
                                    </p:set>
                                    <p:anim calcmode="lin" valueType="num">
                                      <p:cBhvr additive="base">
                                        <p:cTn id="63" dur="500" fill="hold"/>
                                        <p:tgtEl>
                                          <p:spTgt spid="23611"/>
                                        </p:tgtEl>
                                        <p:attrNameLst>
                                          <p:attrName>ppt_x</p:attrName>
                                        </p:attrNameLst>
                                      </p:cBhvr>
                                      <p:tavLst>
                                        <p:tav tm="0">
                                          <p:val>
                                            <p:strVal val="1+#ppt_w/2"/>
                                          </p:val>
                                        </p:tav>
                                        <p:tav tm="100000">
                                          <p:val>
                                            <p:strVal val="#ppt_x"/>
                                          </p:val>
                                        </p:tav>
                                      </p:tavLst>
                                    </p:anim>
                                    <p:anim calcmode="lin" valueType="num">
                                      <p:cBhvr additive="base">
                                        <p:cTn id="64" dur="500" fill="hold"/>
                                        <p:tgtEl>
                                          <p:spTgt spid="236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7" grpId="0" autoUpdateAnimBg="0"/>
      <p:bldP spid="23568" grpId="0" autoUpdateAnimBg="0"/>
      <p:bldP spid="23611" grpId="0" autoUpdateAnimBg="0"/>
      <p:bldP spid="23612" grpId="0" animBg="1"/>
      <p:bldP spid="236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ext Box 2"/>
          <p:cNvSpPr txBox="1">
            <a:spLocks noChangeArrowheads="1"/>
          </p:cNvSpPr>
          <p:nvPr/>
        </p:nvSpPr>
        <p:spPr bwMode="auto">
          <a:xfrm>
            <a:off x="1676400" y="457200"/>
            <a:ext cx="3962400" cy="519113"/>
          </a:xfrm>
          <a:prstGeom prst="rect">
            <a:avLst/>
          </a:prstGeom>
          <a:noFill/>
          <a:ln w="9525">
            <a:noFill/>
            <a:miter lim="800000"/>
            <a:headEnd/>
            <a:tailEnd/>
          </a:ln>
        </p:spPr>
        <p:txBody>
          <a:bodyPr>
            <a:spAutoFit/>
          </a:bodyPr>
          <a:lstStyle/>
          <a:p>
            <a:pPr>
              <a:spcBef>
                <a:spcPct val="50000"/>
              </a:spcBef>
            </a:pPr>
            <a:r>
              <a:rPr lang="en-US" altLang="en-US" sz="2800" u="sng">
                <a:solidFill>
                  <a:srgbClr val="000000"/>
                </a:solidFill>
              </a:rPr>
              <a:t>Density (</a:t>
            </a:r>
            <a:r>
              <a:rPr lang="en-US" altLang="en-US" sz="2800" i="1" u="sng">
                <a:solidFill>
                  <a:srgbClr val="000000"/>
                </a:solidFill>
              </a:rPr>
              <a:t>d</a:t>
            </a:r>
            <a:r>
              <a:rPr lang="en-US" altLang="en-US" sz="2800" u="sng">
                <a:solidFill>
                  <a:srgbClr val="000000"/>
                </a:solidFill>
              </a:rPr>
              <a:t>) Calculations</a:t>
            </a:r>
          </a:p>
        </p:txBody>
      </p:sp>
      <p:sp>
        <p:nvSpPr>
          <p:cNvPr id="225282" name="Text Box 3"/>
          <p:cNvSpPr txBox="1">
            <a:spLocks noChangeArrowheads="1"/>
          </p:cNvSpPr>
          <p:nvPr/>
        </p:nvSpPr>
        <p:spPr bwMode="auto">
          <a:xfrm>
            <a:off x="1981200" y="1600200"/>
            <a:ext cx="787400"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d = </a:t>
            </a:r>
          </a:p>
        </p:txBody>
      </p:sp>
      <p:grpSp>
        <p:nvGrpSpPr>
          <p:cNvPr id="225283" name="Group 7"/>
          <p:cNvGrpSpPr>
            <a:grpSpLocks/>
          </p:cNvGrpSpPr>
          <p:nvPr/>
        </p:nvGrpSpPr>
        <p:grpSpPr bwMode="auto">
          <a:xfrm>
            <a:off x="2654300" y="1433513"/>
            <a:ext cx="481013" cy="885825"/>
            <a:chOff x="1573" y="1433"/>
            <a:chExt cx="303" cy="558"/>
          </a:xfrm>
        </p:grpSpPr>
        <p:sp>
          <p:nvSpPr>
            <p:cNvPr id="225299" name="Text Box 4"/>
            <p:cNvSpPr txBox="1">
              <a:spLocks noChangeArrowheads="1"/>
            </p:cNvSpPr>
            <p:nvPr/>
          </p:nvSpPr>
          <p:spPr bwMode="auto">
            <a:xfrm>
              <a:off x="1573" y="1433"/>
              <a:ext cx="303" cy="327"/>
            </a:xfrm>
            <a:prstGeom prst="rect">
              <a:avLst/>
            </a:prstGeom>
            <a:noFill/>
            <a:ln w="9525">
              <a:noFill/>
              <a:miter lim="800000"/>
              <a:headEnd/>
              <a:tailEnd/>
            </a:ln>
          </p:spPr>
          <p:txBody>
            <a:bodyPr wrap="none">
              <a:spAutoFit/>
            </a:bodyPr>
            <a:lstStyle/>
            <a:p>
              <a:pPr algn="ctr"/>
              <a:r>
                <a:rPr lang="en-US" altLang="en-US" sz="2800" i="1">
                  <a:solidFill>
                    <a:srgbClr val="000000"/>
                  </a:solidFill>
                </a:rPr>
                <a:t>m</a:t>
              </a:r>
            </a:p>
          </p:txBody>
        </p:sp>
        <p:sp>
          <p:nvSpPr>
            <p:cNvPr id="225300" name="Text Box 5"/>
            <p:cNvSpPr txBox="1">
              <a:spLocks noChangeArrowheads="1"/>
            </p:cNvSpPr>
            <p:nvPr/>
          </p:nvSpPr>
          <p:spPr bwMode="auto">
            <a:xfrm>
              <a:off x="1591" y="1664"/>
              <a:ext cx="265" cy="327"/>
            </a:xfrm>
            <a:prstGeom prst="rect">
              <a:avLst/>
            </a:prstGeom>
            <a:noFill/>
            <a:ln w="9525">
              <a:noFill/>
              <a:miter lim="800000"/>
              <a:headEnd/>
              <a:tailEnd/>
            </a:ln>
          </p:spPr>
          <p:txBody>
            <a:bodyPr wrap="none">
              <a:spAutoFit/>
            </a:bodyPr>
            <a:lstStyle/>
            <a:p>
              <a:pPr algn="ctr"/>
              <a:r>
                <a:rPr lang="en-US" altLang="en-US" sz="2800" i="1">
                  <a:solidFill>
                    <a:srgbClr val="000000"/>
                  </a:solidFill>
                </a:rPr>
                <a:t>V</a:t>
              </a:r>
            </a:p>
          </p:txBody>
        </p:sp>
        <p:sp>
          <p:nvSpPr>
            <p:cNvPr id="225301" name="Line 6"/>
            <p:cNvSpPr>
              <a:spLocks noChangeShapeType="1"/>
            </p:cNvSpPr>
            <p:nvPr/>
          </p:nvSpPr>
          <p:spPr bwMode="auto">
            <a:xfrm>
              <a:off x="1580" y="1712"/>
              <a:ext cx="288" cy="0"/>
            </a:xfrm>
            <a:prstGeom prst="line">
              <a:avLst/>
            </a:prstGeom>
            <a:noFill/>
            <a:ln w="28575">
              <a:solidFill>
                <a:schemeClr val="tx1"/>
              </a:solidFill>
              <a:round/>
              <a:headEnd/>
              <a:tailEnd/>
            </a:ln>
          </p:spPr>
          <p:txBody>
            <a:bodyPr/>
            <a:lstStyle/>
            <a:p>
              <a:endParaRPr lang="en-US"/>
            </a:p>
          </p:txBody>
        </p:sp>
      </p:grpSp>
      <p:grpSp>
        <p:nvGrpSpPr>
          <p:cNvPr id="225284" name="Group 13"/>
          <p:cNvGrpSpPr>
            <a:grpSpLocks/>
          </p:cNvGrpSpPr>
          <p:nvPr/>
        </p:nvGrpSpPr>
        <p:grpSpPr bwMode="auto">
          <a:xfrm>
            <a:off x="3186113" y="1382713"/>
            <a:ext cx="1168400" cy="957262"/>
            <a:chOff x="1173" y="2925"/>
            <a:chExt cx="736" cy="603"/>
          </a:xfrm>
        </p:grpSpPr>
        <p:sp>
          <p:nvSpPr>
            <p:cNvPr id="225294" name="Text Box 8"/>
            <p:cNvSpPr txBox="1">
              <a:spLocks noChangeArrowheads="1"/>
            </p:cNvSpPr>
            <p:nvPr/>
          </p:nvSpPr>
          <p:spPr bwMode="auto">
            <a:xfrm>
              <a:off x="1173" y="3065"/>
              <a:ext cx="247" cy="327"/>
            </a:xfrm>
            <a:prstGeom prst="rect">
              <a:avLst/>
            </a:prstGeom>
            <a:noFill/>
            <a:ln w="9525">
              <a:noFill/>
              <a:miter lim="800000"/>
              <a:headEnd/>
              <a:tailEnd/>
            </a:ln>
          </p:spPr>
          <p:txBody>
            <a:bodyPr wrap="none">
              <a:spAutoFit/>
            </a:bodyPr>
            <a:lstStyle/>
            <a:p>
              <a:pPr algn="ctr"/>
              <a:r>
                <a:rPr lang="en-US" altLang="en-US" sz="2800">
                  <a:solidFill>
                    <a:srgbClr val="000000"/>
                  </a:solidFill>
                </a:rPr>
                <a:t>=</a:t>
              </a:r>
            </a:p>
          </p:txBody>
        </p:sp>
        <p:grpSp>
          <p:nvGrpSpPr>
            <p:cNvPr id="225295" name="Group 12"/>
            <p:cNvGrpSpPr>
              <a:grpSpLocks/>
            </p:cNvGrpSpPr>
            <p:nvPr/>
          </p:nvGrpSpPr>
          <p:grpSpPr bwMode="auto">
            <a:xfrm>
              <a:off x="1384" y="2925"/>
              <a:ext cx="525" cy="603"/>
              <a:chOff x="1755" y="2892"/>
              <a:chExt cx="525" cy="603"/>
            </a:xfrm>
          </p:grpSpPr>
          <p:sp>
            <p:nvSpPr>
              <p:cNvPr id="225296" name="Text Box 9"/>
              <p:cNvSpPr txBox="1">
                <a:spLocks noChangeArrowheads="1"/>
              </p:cNvSpPr>
              <p:nvPr/>
            </p:nvSpPr>
            <p:spPr bwMode="auto">
              <a:xfrm>
                <a:off x="1755" y="2892"/>
                <a:ext cx="525"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r>
                  <a:rPr lang="en-US" altLang="en-US" sz="2800" i="1">
                    <a:solidFill>
                      <a:srgbClr val="000000"/>
                    </a:solidFill>
                    <a:latin typeface="Lucida Calligraphy" pitchFamily="66" charset="0"/>
                  </a:rPr>
                  <a:t>M</a:t>
                </a:r>
              </a:p>
            </p:txBody>
          </p:sp>
          <p:sp>
            <p:nvSpPr>
              <p:cNvPr id="225297" name="Text Box 10"/>
              <p:cNvSpPr txBox="1">
                <a:spLocks noChangeArrowheads="1"/>
              </p:cNvSpPr>
              <p:nvPr/>
            </p:nvSpPr>
            <p:spPr bwMode="auto">
              <a:xfrm>
                <a:off x="1810" y="3168"/>
                <a:ext cx="415" cy="327"/>
              </a:xfrm>
              <a:prstGeom prst="rect">
                <a:avLst/>
              </a:prstGeom>
              <a:noFill/>
              <a:ln w="9525">
                <a:noFill/>
                <a:miter lim="800000"/>
                <a:headEnd/>
                <a:tailEnd/>
              </a:ln>
            </p:spPr>
            <p:txBody>
              <a:bodyPr wrap="none">
                <a:spAutoFit/>
              </a:bodyPr>
              <a:lstStyle/>
              <a:p>
                <a:pPr algn="ctr"/>
                <a:r>
                  <a:rPr lang="en-US" altLang="en-US" sz="2800" i="1">
                    <a:solidFill>
                      <a:srgbClr val="000000"/>
                    </a:solidFill>
                  </a:rPr>
                  <a:t>RT</a:t>
                </a:r>
              </a:p>
            </p:txBody>
          </p:sp>
          <p:sp>
            <p:nvSpPr>
              <p:cNvPr id="225298" name="Line 11"/>
              <p:cNvSpPr>
                <a:spLocks noChangeShapeType="1"/>
              </p:cNvSpPr>
              <p:nvPr/>
            </p:nvSpPr>
            <p:spPr bwMode="auto">
              <a:xfrm>
                <a:off x="1777" y="3194"/>
                <a:ext cx="480" cy="0"/>
              </a:xfrm>
              <a:prstGeom prst="line">
                <a:avLst/>
              </a:prstGeom>
              <a:noFill/>
              <a:ln w="28575">
                <a:solidFill>
                  <a:schemeClr val="tx1"/>
                </a:solidFill>
                <a:round/>
                <a:headEnd/>
                <a:tailEnd/>
              </a:ln>
            </p:spPr>
            <p:txBody>
              <a:bodyPr/>
              <a:lstStyle/>
              <a:p>
                <a:endParaRPr lang="en-US"/>
              </a:p>
            </p:txBody>
          </p:sp>
        </p:grpSp>
      </p:grpSp>
      <p:sp>
        <p:nvSpPr>
          <p:cNvPr id="225285" name="Text Box 14"/>
          <p:cNvSpPr txBox="1">
            <a:spLocks noChangeArrowheads="1"/>
          </p:cNvSpPr>
          <p:nvPr/>
        </p:nvSpPr>
        <p:spPr bwMode="auto">
          <a:xfrm>
            <a:off x="5105400" y="1295400"/>
            <a:ext cx="4714875" cy="519113"/>
          </a:xfrm>
          <a:prstGeom prst="rect">
            <a:avLst/>
          </a:prstGeom>
          <a:noFill/>
          <a:ln w="9525">
            <a:noFill/>
            <a:miter lim="800000"/>
            <a:headEnd/>
            <a:tailEnd/>
          </a:ln>
        </p:spPr>
        <p:txBody>
          <a:bodyPr wrap="none">
            <a:spAutoFit/>
          </a:bodyPr>
          <a:lstStyle/>
          <a:p>
            <a:r>
              <a:rPr lang="en-US" altLang="en-US" sz="2800" i="1">
                <a:solidFill>
                  <a:srgbClr val="000000"/>
                </a:solidFill>
              </a:rPr>
              <a:t>m </a:t>
            </a:r>
            <a:r>
              <a:rPr lang="en-US" altLang="en-US" sz="2800">
                <a:solidFill>
                  <a:srgbClr val="000000"/>
                </a:solidFill>
              </a:rPr>
              <a:t>is the mass of the gas in g</a:t>
            </a:r>
          </a:p>
        </p:txBody>
      </p:sp>
      <p:sp>
        <p:nvSpPr>
          <p:cNvPr id="225286" name="Text Box 15"/>
          <p:cNvSpPr txBox="1">
            <a:spLocks noChangeArrowheads="1"/>
          </p:cNvSpPr>
          <p:nvPr/>
        </p:nvSpPr>
        <p:spPr bwMode="auto">
          <a:xfrm>
            <a:off x="5105400" y="1828800"/>
            <a:ext cx="5148263" cy="519113"/>
          </a:xfrm>
          <a:prstGeom prst="rect">
            <a:avLst/>
          </a:prstGeom>
          <a:noFill/>
          <a:ln w="9525">
            <a:noFill/>
            <a:miter lim="800000"/>
            <a:headEnd/>
            <a:tailEnd/>
          </a:ln>
        </p:spPr>
        <p:txBody>
          <a:bodyPr wrap="none">
            <a:spAutoFit/>
          </a:bodyPr>
          <a:lstStyle/>
          <a:p>
            <a:r>
              <a:rPr lang="en-US" altLang="en-US" sz="2800" i="1">
                <a:solidFill>
                  <a:srgbClr val="000000"/>
                </a:solidFill>
                <a:latin typeface="Lucida Calligraphy" pitchFamily="66" charset="0"/>
              </a:rPr>
              <a:t>M</a:t>
            </a:r>
            <a:r>
              <a:rPr lang="en-US" altLang="en-US" sz="2800">
                <a:solidFill>
                  <a:srgbClr val="000000"/>
                </a:solidFill>
              </a:rPr>
              <a:t> is the molar mass of the gas</a:t>
            </a:r>
            <a:endParaRPr lang="en-US" altLang="en-US" sz="2800" i="1">
              <a:solidFill>
                <a:srgbClr val="000000"/>
              </a:solidFill>
            </a:endParaRPr>
          </a:p>
        </p:txBody>
      </p:sp>
      <p:sp>
        <p:nvSpPr>
          <p:cNvPr id="225287" name="Text Box 16"/>
          <p:cNvSpPr txBox="1">
            <a:spLocks noChangeArrowheads="1"/>
          </p:cNvSpPr>
          <p:nvPr/>
        </p:nvSpPr>
        <p:spPr bwMode="auto">
          <a:xfrm>
            <a:off x="1676400" y="3524250"/>
            <a:ext cx="6889750" cy="519113"/>
          </a:xfrm>
          <a:prstGeom prst="rect">
            <a:avLst/>
          </a:prstGeom>
          <a:noFill/>
          <a:ln w="9525">
            <a:noFill/>
            <a:miter lim="800000"/>
            <a:headEnd/>
            <a:tailEnd/>
          </a:ln>
        </p:spPr>
        <p:txBody>
          <a:bodyPr wrap="none">
            <a:spAutoFit/>
          </a:bodyPr>
          <a:lstStyle/>
          <a:p>
            <a:r>
              <a:rPr lang="en-US" altLang="en-US" sz="2800" u="sng">
                <a:solidFill>
                  <a:srgbClr val="000000"/>
                </a:solidFill>
              </a:rPr>
              <a:t>Molar Mass (</a:t>
            </a:r>
            <a:r>
              <a:rPr lang="en-US" altLang="en-US" sz="2800" i="1" u="sng">
                <a:solidFill>
                  <a:srgbClr val="000000"/>
                </a:solidFill>
                <a:latin typeface="Lucida Calligraphy" pitchFamily="66" charset="0"/>
              </a:rPr>
              <a:t>M </a:t>
            </a:r>
            <a:r>
              <a:rPr lang="en-US" altLang="en-US" sz="2800" u="sng">
                <a:solidFill>
                  <a:srgbClr val="000000"/>
                </a:solidFill>
              </a:rPr>
              <a:t>) of a Gaseous Substance</a:t>
            </a:r>
          </a:p>
        </p:txBody>
      </p:sp>
      <p:grpSp>
        <p:nvGrpSpPr>
          <p:cNvPr id="225288" name="Group 21"/>
          <p:cNvGrpSpPr>
            <a:grpSpLocks/>
          </p:cNvGrpSpPr>
          <p:nvPr/>
        </p:nvGrpSpPr>
        <p:grpSpPr bwMode="auto">
          <a:xfrm>
            <a:off x="2609850" y="4330700"/>
            <a:ext cx="857250" cy="987425"/>
            <a:chOff x="1171" y="3401"/>
            <a:chExt cx="540" cy="622"/>
          </a:xfrm>
        </p:grpSpPr>
        <p:sp>
          <p:nvSpPr>
            <p:cNvPr id="225291" name="Text Box 18"/>
            <p:cNvSpPr txBox="1">
              <a:spLocks noChangeArrowheads="1"/>
            </p:cNvSpPr>
            <p:nvPr/>
          </p:nvSpPr>
          <p:spPr bwMode="auto">
            <a:xfrm>
              <a:off x="1171" y="3401"/>
              <a:ext cx="540" cy="327"/>
            </a:xfrm>
            <a:prstGeom prst="rect">
              <a:avLst/>
            </a:prstGeom>
            <a:noFill/>
            <a:ln w="9525">
              <a:noFill/>
              <a:miter lim="800000"/>
              <a:headEnd/>
              <a:tailEnd/>
            </a:ln>
          </p:spPr>
          <p:txBody>
            <a:bodyPr wrap="none">
              <a:spAutoFit/>
            </a:bodyPr>
            <a:lstStyle/>
            <a:p>
              <a:pPr algn="ctr"/>
              <a:r>
                <a:rPr lang="en-US" altLang="en-US" sz="2800" i="1">
                  <a:solidFill>
                    <a:srgbClr val="000000"/>
                  </a:solidFill>
                </a:rPr>
                <a:t>dRT</a:t>
              </a:r>
            </a:p>
          </p:txBody>
        </p:sp>
        <p:sp>
          <p:nvSpPr>
            <p:cNvPr id="225292" name="Text Box 19"/>
            <p:cNvSpPr txBox="1">
              <a:spLocks noChangeArrowheads="1"/>
            </p:cNvSpPr>
            <p:nvPr/>
          </p:nvSpPr>
          <p:spPr bwMode="auto">
            <a:xfrm>
              <a:off x="1308" y="3696"/>
              <a:ext cx="265" cy="327"/>
            </a:xfrm>
            <a:prstGeom prst="rect">
              <a:avLst/>
            </a:prstGeom>
            <a:noFill/>
            <a:ln w="9525">
              <a:noFill/>
              <a:miter lim="800000"/>
              <a:headEnd/>
              <a:tailEnd/>
            </a:ln>
          </p:spPr>
          <p:txBody>
            <a:bodyPr wrap="none">
              <a:spAutoFit/>
            </a:bodyPr>
            <a:lstStyle/>
            <a:p>
              <a:pPr algn="ctr"/>
              <a:r>
                <a:rPr lang="en-US" altLang="en-US" sz="2800" i="1">
                  <a:solidFill>
                    <a:srgbClr val="000000"/>
                  </a:solidFill>
                </a:rPr>
                <a:t>P</a:t>
              </a:r>
            </a:p>
          </p:txBody>
        </p:sp>
        <p:sp>
          <p:nvSpPr>
            <p:cNvPr id="225293" name="Line 20"/>
            <p:cNvSpPr>
              <a:spLocks noChangeShapeType="1"/>
            </p:cNvSpPr>
            <p:nvPr/>
          </p:nvSpPr>
          <p:spPr bwMode="auto">
            <a:xfrm>
              <a:off x="1225" y="3712"/>
              <a:ext cx="432" cy="0"/>
            </a:xfrm>
            <a:prstGeom prst="line">
              <a:avLst/>
            </a:prstGeom>
            <a:noFill/>
            <a:ln w="28575">
              <a:solidFill>
                <a:schemeClr val="tx1"/>
              </a:solidFill>
              <a:round/>
              <a:headEnd/>
              <a:tailEnd/>
            </a:ln>
          </p:spPr>
          <p:txBody>
            <a:bodyPr/>
            <a:lstStyle/>
            <a:p>
              <a:endParaRPr lang="en-US"/>
            </a:p>
          </p:txBody>
        </p:sp>
      </p:grpSp>
      <p:sp>
        <p:nvSpPr>
          <p:cNvPr id="225289" name="Text Box 22"/>
          <p:cNvSpPr txBox="1">
            <a:spLocks noChangeArrowheads="1"/>
          </p:cNvSpPr>
          <p:nvPr/>
        </p:nvSpPr>
        <p:spPr bwMode="auto">
          <a:xfrm>
            <a:off x="1778000" y="4586288"/>
            <a:ext cx="903288" cy="519112"/>
          </a:xfrm>
          <a:prstGeom prst="rect">
            <a:avLst/>
          </a:prstGeom>
          <a:noFill/>
          <a:ln w="9525">
            <a:noFill/>
            <a:miter lim="800000"/>
            <a:headEnd/>
            <a:tailEnd/>
          </a:ln>
        </p:spPr>
        <p:txBody>
          <a:bodyPr wrap="none">
            <a:spAutoFit/>
          </a:bodyPr>
          <a:lstStyle/>
          <a:p>
            <a:pPr algn="ctr"/>
            <a:r>
              <a:rPr lang="en-US" altLang="en-US" sz="2800" i="1">
                <a:solidFill>
                  <a:srgbClr val="000000"/>
                </a:solidFill>
                <a:latin typeface="Lucida Calligraphy" pitchFamily="66" charset="0"/>
              </a:rPr>
              <a:t>M</a:t>
            </a:r>
            <a:r>
              <a:rPr lang="en-US" altLang="en-US" sz="2800">
                <a:solidFill>
                  <a:srgbClr val="000000"/>
                </a:solidFill>
              </a:rPr>
              <a:t> =</a:t>
            </a:r>
            <a:endParaRPr lang="en-US" altLang="en-US" sz="2800" i="1">
              <a:solidFill>
                <a:srgbClr val="000000"/>
              </a:solidFill>
            </a:endParaRPr>
          </a:p>
        </p:txBody>
      </p:sp>
      <p:sp>
        <p:nvSpPr>
          <p:cNvPr id="225290" name="Text Box 23"/>
          <p:cNvSpPr txBox="1">
            <a:spLocks noChangeArrowheads="1"/>
          </p:cNvSpPr>
          <p:nvPr/>
        </p:nvSpPr>
        <p:spPr bwMode="auto">
          <a:xfrm>
            <a:off x="5105400" y="4559300"/>
            <a:ext cx="5191125"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d</a:t>
            </a:r>
            <a:r>
              <a:rPr lang="en-US" altLang="en-US" sz="2800">
                <a:solidFill>
                  <a:srgbClr val="000000"/>
                </a:solidFill>
              </a:rPr>
              <a:t> is the density of the gas in g/L</a:t>
            </a:r>
            <a:endParaRPr lang="en-US" altLang="en-US" sz="2800" i="1">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solidFill>
            <a:schemeClr val="accent2">
              <a:alpha val="28999"/>
            </a:schemeClr>
          </a:solidFill>
          <a:effectLst>
            <a:outerShdw dist="35921" dir="2700000" algn="ctr" rotWithShape="0">
              <a:srgbClr val="000000"/>
            </a:outerShdw>
          </a:effectLst>
        </p:spPr>
        <p:txBody>
          <a:bodyPr/>
          <a:lstStyle/>
          <a:p>
            <a:pPr eaLnBrk="1" hangingPunct="1">
              <a:defRPr/>
            </a:pPr>
            <a:r>
              <a:rPr lang="en-US" altLang="en-US">
                <a:solidFill>
                  <a:schemeClr val="hlink"/>
                </a:solidFill>
                <a:effectLst>
                  <a:outerShdw blurRad="38100" dist="38100" dir="2700000" algn="tl">
                    <a:srgbClr val="000000"/>
                  </a:outerShdw>
                </a:effectLst>
                <a:latin typeface="Comic Sans MS" pitchFamily="66" charset="0"/>
              </a:rPr>
              <a:t>GAS DENSITY</a:t>
            </a:r>
            <a:endParaRPr lang="en-US" altLang="en-US">
              <a:solidFill>
                <a:srgbClr val="FAFD00"/>
              </a:solidFill>
              <a:effectLst>
                <a:outerShdw blurRad="38100" dist="38100" dir="2700000" algn="tl">
                  <a:srgbClr val="000000"/>
                </a:outerShdw>
              </a:effectLst>
            </a:endParaRPr>
          </a:p>
        </p:txBody>
      </p:sp>
      <p:pic>
        <p:nvPicPr>
          <p:cNvPr id="226306" name="Picture 3"/>
          <p:cNvPicPr>
            <a:picLocks noChangeAspect="1" noChangeArrowheads="1"/>
          </p:cNvPicPr>
          <p:nvPr/>
        </p:nvPicPr>
        <p:blipFill>
          <a:blip r:embed="rId4"/>
          <a:srcRect/>
          <a:stretch>
            <a:fillRect/>
          </a:stretch>
        </p:blipFill>
        <p:spPr bwMode="auto">
          <a:xfrm>
            <a:off x="6604000" y="1676400"/>
            <a:ext cx="4876800" cy="4584700"/>
          </a:xfrm>
          <a:prstGeom prst="rect">
            <a:avLst/>
          </a:prstGeom>
          <a:noFill/>
          <a:ln w="9525">
            <a:noFill/>
            <a:miter lim="800000"/>
            <a:headEnd/>
            <a:tailEnd/>
          </a:ln>
        </p:spPr>
      </p:pic>
      <p:grpSp>
        <p:nvGrpSpPr>
          <p:cNvPr id="226307" name="Group 4"/>
          <p:cNvGrpSpPr>
            <a:grpSpLocks/>
          </p:cNvGrpSpPr>
          <p:nvPr/>
        </p:nvGrpSpPr>
        <p:grpSpPr bwMode="auto">
          <a:xfrm>
            <a:off x="4876800" y="5181600"/>
            <a:ext cx="2540000" cy="1019175"/>
            <a:chOff x="2304" y="3264"/>
            <a:chExt cx="1200" cy="642"/>
          </a:xfrm>
        </p:grpSpPr>
        <p:sp>
          <p:nvSpPr>
            <p:cNvPr id="215045" name="Rectangle 5"/>
            <p:cNvSpPr>
              <a:spLocks noChangeArrowheads="1"/>
            </p:cNvSpPr>
            <p:nvPr/>
          </p:nvSpPr>
          <p:spPr bwMode="auto">
            <a:xfrm>
              <a:off x="2304" y="3312"/>
              <a:ext cx="900" cy="594"/>
            </a:xfrm>
            <a:prstGeom prst="rect">
              <a:avLst/>
            </a:prstGeom>
            <a:solidFill>
              <a:schemeClr val="accent2">
                <a:alpha val="53000"/>
              </a:schemeClr>
            </a:solidFill>
            <a:ln w="12700">
              <a:noFill/>
              <a:miter lim="800000"/>
              <a:headEnd/>
              <a:tailEnd/>
            </a:ln>
            <a:effectLst/>
          </p:spPr>
          <p:txBody>
            <a:bodyPr wrap="none" lIns="90487" tIns="44450" rIns="90487" bIns="44450">
              <a:spAutoFit/>
            </a:bodyPr>
            <a:lstStyle/>
            <a:p>
              <a:pPr eaLnBrk="0" hangingPunct="0">
                <a:defRPr/>
              </a:pPr>
              <a:r>
                <a:rPr lang="en-US" sz="2800" b="1">
                  <a:solidFill>
                    <a:schemeClr val="bg1"/>
                  </a:solidFill>
                  <a:effectLst>
                    <a:outerShdw blurRad="38100" dist="38100" dir="2700000" algn="tl">
                      <a:srgbClr val="000000"/>
                    </a:outerShdw>
                  </a:effectLst>
                </a:rPr>
                <a:t>High</a:t>
              </a:r>
              <a:r>
                <a:rPr lang="en-US" sz="2800" b="1">
                  <a:effectLst>
                    <a:outerShdw blurRad="38100" dist="38100" dir="2700000" algn="tl">
                      <a:srgbClr val="FFFFFF"/>
                    </a:outerShdw>
                  </a:effectLst>
                </a:rPr>
                <a:t> </a:t>
              </a:r>
            </a:p>
            <a:p>
              <a:pPr eaLnBrk="0" hangingPunct="0">
                <a:defRPr/>
              </a:pPr>
              <a:r>
                <a:rPr lang="en-US" sz="2800" b="1">
                  <a:solidFill>
                    <a:schemeClr val="bg1"/>
                  </a:solidFill>
                  <a:effectLst>
                    <a:outerShdw blurRad="38100" dist="38100" dir="2700000" algn="tl">
                      <a:srgbClr val="000000"/>
                    </a:outerShdw>
                  </a:effectLst>
                </a:rPr>
                <a:t>density</a:t>
              </a:r>
            </a:p>
          </p:txBody>
        </p:sp>
        <p:sp>
          <p:nvSpPr>
            <p:cNvPr id="226314" name="Line 6"/>
            <p:cNvSpPr>
              <a:spLocks noChangeShapeType="1"/>
            </p:cNvSpPr>
            <p:nvPr/>
          </p:nvSpPr>
          <p:spPr bwMode="auto">
            <a:xfrm flipV="1">
              <a:off x="3120" y="3264"/>
              <a:ext cx="384" cy="240"/>
            </a:xfrm>
            <a:prstGeom prst="line">
              <a:avLst/>
            </a:prstGeom>
            <a:noFill/>
            <a:ln w="28575">
              <a:solidFill>
                <a:schemeClr val="bg1"/>
              </a:solidFill>
              <a:round/>
              <a:headEnd/>
              <a:tailEnd type="triangle" w="med" len="med"/>
            </a:ln>
          </p:spPr>
          <p:txBody>
            <a:bodyPr wrap="none" anchor="ctr"/>
            <a:lstStyle/>
            <a:p>
              <a:endParaRPr lang="en-US"/>
            </a:p>
          </p:txBody>
        </p:sp>
      </p:grpSp>
      <p:grpSp>
        <p:nvGrpSpPr>
          <p:cNvPr id="226308" name="Group 7"/>
          <p:cNvGrpSpPr>
            <a:grpSpLocks/>
          </p:cNvGrpSpPr>
          <p:nvPr/>
        </p:nvGrpSpPr>
        <p:grpSpPr bwMode="auto">
          <a:xfrm>
            <a:off x="10058400" y="1143000"/>
            <a:ext cx="1905000" cy="1600200"/>
            <a:chOff x="4512" y="480"/>
            <a:chExt cx="900" cy="1008"/>
          </a:xfrm>
        </p:grpSpPr>
        <p:sp>
          <p:nvSpPr>
            <p:cNvPr id="215048" name="Rectangle 8"/>
            <p:cNvSpPr>
              <a:spLocks noChangeArrowheads="1"/>
            </p:cNvSpPr>
            <p:nvPr/>
          </p:nvSpPr>
          <p:spPr bwMode="auto">
            <a:xfrm>
              <a:off x="4512" y="480"/>
              <a:ext cx="900" cy="594"/>
            </a:xfrm>
            <a:prstGeom prst="rect">
              <a:avLst/>
            </a:prstGeom>
            <a:solidFill>
              <a:schemeClr val="accent2">
                <a:alpha val="57001"/>
              </a:schemeClr>
            </a:solidFill>
            <a:ln w="12700">
              <a:noFill/>
              <a:miter lim="800000"/>
              <a:headEnd/>
              <a:tailEnd/>
            </a:ln>
            <a:effectLst/>
          </p:spPr>
          <p:txBody>
            <a:bodyPr wrap="none" lIns="90487" tIns="44450" rIns="90487" bIns="44450">
              <a:spAutoFit/>
            </a:bodyPr>
            <a:lstStyle/>
            <a:p>
              <a:pPr eaLnBrk="0" hangingPunct="0">
                <a:defRPr/>
              </a:pPr>
              <a:r>
                <a:rPr lang="en-US" sz="2800" b="1">
                  <a:solidFill>
                    <a:schemeClr val="bg1"/>
                  </a:solidFill>
                  <a:effectLst>
                    <a:outerShdw blurRad="38100" dist="38100" dir="2700000" algn="tl">
                      <a:srgbClr val="000000"/>
                    </a:outerShdw>
                  </a:effectLst>
                </a:rPr>
                <a:t>Low </a:t>
              </a:r>
            </a:p>
            <a:p>
              <a:pPr eaLnBrk="0" hangingPunct="0">
                <a:defRPr/>
              </a:pPr>
              <a:r>
                <a:rPr lang="en-US" sz="2800" b="1">
                  <a:solidFill>
                    <a:schemeClr val="bg1"/>
                  </a:solidFill>
                  <a:effectLst>
                    <a:outerShdw blurRad="38100" dist="38100" dir="2700000" algn="tl">
                      <a:srgbClr val="000000"/>
                    </a:outerShdw>
                  </a:effectLst>
                </a:rPr>
                <a:t>density</a:t>
              </a:r>
            </a:p>
          </p:txBody>
        </p:sp>
        <p:sp>
          <p:nvSpPr>
            <p:cNvPr id="226312" name="Line 9"/>
            <p:cNvSpPr>
              <a:spLocks noChangeShapeType="1"/>
            </p:cNvSpPr>
            <p:nvPr/>
          </p:nvSpPr>
          <p:spPr bwMode="auto">
            <a:xfrm flipH="1">
              <a:off x="4512" y="1056"/>
              <a:ext cx="336" cy="432"/>
            </a:xfrm>
            <a:prstGeom prst="line">
              <a:avLst/>
            </a:prstGeom>
            <a:noFill/>
            <a:ln w="28575">
              <a:solidFill>
                <a:schemeClr val="bg1"/>
              </a:solidFill>
              <a:round/>
              <a:headEnd/>
              <a:tailEnd type="triangle" w="med" len="med"/>
            </a:ln>
          </p:spPr>
          <p:txBody>
            <a:bodyPr wrap="none" anchor="ctr"/>
            <a:lstStyle/>
            <a:p>
              <a:endParaRPr lang="en-US"/>
            </a:p>
          </p:txBody>
        </p:sp>
      </p:grpSp>
      <p:sp>
        <p:nvSpPr>
          <p:cNvPr id="226309" name="Text Box 10"/>
          <p:cNvSpPr txBox="1">
            <a:spLocks noChangeArrowheads="1"/>
          </p:cNvSpPr>
          <p:nvPr/>
        </p:nvSpPr>
        <p:spPr bwMode="auto">
          <a:xfrm>
            <a:off x="203200" y="4876800"/>
            <a:ext cx="4267200" cy="946150"/>
          </a:xfrm>
          <a:prstGeom prst="rect">
            <a:avLst/>
          </a:prstGeom>
          <a:noFill/>
          <a:ln w="50800" algn="ctr">
            <a:noFill/>
            <a:miter lim="800000"/>
            <a:headEnd/>
            <a:tailEnd/>
          </a:ln>
        </p:spPr>
        <p:txBody>
          <a:bodyPr>
            <a:spAutoFit/>
          </a:bodyPr>
          <a:lstStyle/>
          <a:p>
            <a:pPr algn="ctr" eaLnBrk="0" hangingPunct="0">
              <a:spcBef>
                <a:spcPct val="50000"/>
              </a:spcBef>
            </a:pPr>
            <a:r>
              <a:rPr lang="en-US" sz="2800" b="1">
                <a:solidFill>
                  <a:srgbClr val="FAFD00"/>
                </a:solidFill>
              </a:rPr>
              <a:t>22.4 L of ANY gas AT STP = 1 mole</a:t>
            </a:r>
          </a:p>
        </p:txBody>
      </p:sp>
      <p:pic>
        <p:nvPicPr>
          <p:cNvPr id="215051" name="12M05VD1.avi">
            <a:hlinkClick r:id="" action="ppaction://media"/>
          </p:cNvPr>
          <p:cNvPicPr>
            <a:picLocks noGrp="1" noRot="1" noChangeAspect="1" noChangeArrowheads="1"/>
          </p:cNvPicPr>
          <p:nvPr>
            <p:ph idx="1"/>
            <a:videoFile r:link="rId2"/>
          </p:nvPr>
        </p:nvPicPr>
        <p:blipFill>
          <a:blip r:embed="rId5"/>
          <a:srcRect/>
          <a:stretch>
            <a:fillRect/>
          </a:stretch>
        </p:blipFill>
        <p:spPr>
          <a:xfrm>
            <a:off x="812800" y="2286000"/>
            <a:ext cx="4368800" cy="2403475"/>
          </a:xfr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21505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15051"/>
                                        </p:tgtEl>
                                      </p:cBhvr>
                                    </p:cmd>
                                  </p:childTnLst>
                                </p:cTn>
                              </p:par>
                            </p:childTnLst>
                          </p:cTn>
                        </p:par>
                      </p:childTnLst>
                    </p:cTn>
                  </p:par>
                </p:childTnLst>
              </p:cTn>
              <p:nextCondLst>
                <p:cond evt="onClick" delay="0">
                  <p:tgtEl>
                    <p:spTgt spid="215051"/>
                  </p:tgtEl>
                </p:cond>
              </p:nextCondLst>
            </p:seq>
            <p:video>
              <p:cMediaNode>
                <p:cTn id="7" fill="hold" display="0">
                  <p:stCondLst>
                    <p:cond delay="indefinite"/>
                  </p:stCondLst>
                  <p:endCondLst>
                    <p:cond evt="onNext" delay="0">
                      <p:tgtEl>
                        <p:sldTgt/>
                      </p:tgtEl>
                    </p:cond>
                    <p:cond evt="onPrev" delay="0">
                      <p:tgtEl>
                        <p:sldTgt/>
                      </p:tgtEl>
                    </p:cond>
                  </p:endCondLst>
                </p:cTn>
                <p:tgtEl>
                  <p:spTgt spid="215051"/>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219200" y="381000"/>
            <a:ext cx="9550400" cy="685800"/>
          </a:xfrm>
          <a:solidFill>
            <a:schemeClr val="accent2">
              <a:alpha val="30000"/>
            </a:schemeClr>
          </a:solidFill>
        </p:spPr>
        <p:txBody>
          <a:bodyPr/>
          <a:lstStyle/>
          <a:p>
            <a:pPr eaLnBrk="1" hangingPunct="1">
              <a:defRPr/>
            </a:pPr>
            <a:r>
              <a:rPr lang="en-US" altLang="en-US" sz="4000">
                <a:solidFill>
                  <a:schemeClr val="hlink"/>
                </a:solidFill>
                <a:effectLst>
                  <a:outerShdw blurRad="38100" dist="38100" dir="2700000" algn="tl">
                    <a:srgbClr val="000000"/>
                  </a:outerShdw>
                </a:effectLst>
                <a:latin typeface="Comic Sans MS" pitchFamily="66" charset="0"/>
              </a:rPr>
              <a:t>Gases and Stoichiometry</a:t>
            </a:r>
          </a:p>
        </p:txBody>
      </p:sp>
      <p:sp>
        <p:nvSpPr>
          <p:cNvPr id="216067" name="Rectangle 3"/>
          <p:cNvSpPr>
            <a:spLocks noGrp="1" noChangeArrowheads="1"/>
          </p:cNvSpPr>
          <p:nvPr>
            <p:ph type="body" idx="1"/>
          </p:nvPr>
        </p:nvSpPr>
        <p:spPr>
          <a:xfrm>
            <a:off x="812800" y="1371600"/>
            <a:ext cx="10566400" cy="1981200"/>
          </a:xfrm>
          <a:solidFill>
            <a:schemeClr val="accent2">
              <a:alpha val="20000"/>
            </a:schemeClr>
          </a:solidFill>
        </p:spPr>
        <p:txBody>
          <a:bodyPr/>
          <a:lstStyle/>
          <a:p>
            <a:pPr eaLnBrk="1" hangingPunct="1">
              <a:buFontTx/>
              <a:buNone/>
              <a:defRPr/>
            </a:pPr>
            <a:r>
              <a:rPr lang="en-US" altLang="en-US">
                <a:solidFill>
                  <a:schemeClr val="bg1"/>
                </a:solidFill>
                <a:effectLst>
                  <a:outerShdw blurRad="38100" dist="38100" dir="2700000" algn="tl">
                    <a:srgbClr val="000000"/>
                  </a:outerShdw>
                </a:effectLst>
              </a:rPr>
              <a:t>2 H</a:t>
            </a:r>
            <a:r>
              <a:rPr lang="en-US" altLang="en-US" baseline="-25000">
                <a:solidFill>
                  <a:schemeClr val="bg1"/>
                </a:solidFill>
                <a:effectLst>
                  <a:outerShdw blurRad="38100" dist="38100" dir="2700000" algn="tl">
                    <a:srgbClr val="000000"/>
                  </a:outerShdw>
                </a:effectLst>
              </a:rPr>
              <a:t>2</a:t>
            </a:r>
            <a:r>
              <a:rPr lang="en-US" altLang="en-US">
                <a:solidFill>
                  <a:schemeClr val="bg1"/>
                </a:solidFill>
                <a:effectLst>
                  <a:outerShdw blurRad="38100" dist="38100" dir="2700000" algn="tl">
                    <a:srgbClr val="000000"/>
                  </a:outerShdw>
                </a:effectLst>
              </a:rPr>
              <a:t>O</a:t>
            </a:r>
            <a:r>
              <a:rPr lang="en-US" altLang="en-US" baseline="-25000">
                <a:solidFill>
                  <a:schemeClr val="bg1"/>
                </a:solidFill>
                <a:effectLst>
                  <a:outerShdw blurRad="38100" dist="38100" dir="2700000" algn="tl">
                    <a:srgbClr val="000000"/>
                  </a:outerShdw>
                </a:effectLst>
              </a:rPr>
              <a:t>2 </a:t>
            </a:r>
            <a:r>
              <a:rPr lang="en-US" altLang="en-US">
                <a:solidFill>
                  <a:schemeClr val="bg1"/>
                </a:solidFill>
                <a:effectLst>
                  <a:outerShdw blurRad="38100" dist="38100" dir="2700000" algn="tl">
                    <a:srgbClr val="000000"/>
                  </a:outerShdw>
                </a:effectLst>
              </a:rPr>
              <a:t>(l)  ---&gt;  2 H</a:t>
            </a:r>
            <a:r>
              <a:rPr lang="en-US" altLang="en-US" baseline="-25000">
                <a:solidFill>
                  <a:schemeClr val="bg1"/>
                </a:solidFill>
                <a:effectLst>
                  <a:outerShdw blurRad="38100" dist="38100" dir="2700000" algn="tl">
                    <a:srgbClr val="000000"/>
                  </a:outerShdw>
                </a:effectLst>
              </a:rPr>
              <a:t>2</a:t>
            </a:r>
            <a:r>
              <a:rPr lang="en-US" altLang="en-US">
                <a:solidFill>
                  <a:schemeClr val="bg1"/>
                </a:solidFill>
                <a:effectLst>
                  <a:outerShdw blurRad="38100" dist="38100" dir="2700000" algn="tl">
                    <a:srgbClr val="000000"/>
                  </a:outerShdw>
                </a:effectLst>
              </a:rPr>
              <a:t>O (g)  +  O</a:t>
            </a:r>
            <a:r>
              <a:rPr lang="en-US" altLang="en-US" baseline="-25000">
                <a:solidFill>
                  <a:schemeClr val="bg1"/>
                </a:solidFill>
                <a:effectLst>
                  <a:outerShdw blurRad="38100" dist="38100" dir="2700000" algn="tl">
                    <a:srgbClr val="000000"/>
                  </a:outerShdw>
                </a:effectLst>
              </a:rPr>
              <a:t>2 </a:t>
            </a:r>
            <a:r>
              <a:rPr lang="en-US" altLang="en-US">
                <a:solidFill>
                  <a:schemeClr val="bg1"/>
                </a:solidFill>
                <a:effectLst>
                  <a:outerShdw blurRad="38100" dist="38100" dir="2700000" algn="tl">
                    <a:srgbClr val="000000"/>
                  </a:outerShdw>
                </a:effectLst>
              </a:rPr>
              <a:t>(g)</a:t>
            </a:r>
          </a:p>
          <a:p>
            <a:pPr eaLnBrk="1" hangingPunct="1">
              <a:buFontTx/>
              <a:buNone/>
              <a:defRPr/>
            </a:pPr>
            <a:r>
              <a:rPr lang="en-US" altLang="en-US">
                <a:solidFill>
                  <a:schemeClr val="bg1"/>
                </a:solidFill>
                <a:effectLst>
                  <a:outerShdw blurRad="38100" dist="38100" dir="2700000" algn="tl">
                    <a:srgbClr val="000000"/>
                  </a:outerShdw>
                </a:effectLst>
              </a:rPr>
              <a:t>Decompose 1.1 g of H</a:t>
            </a:r>
            <a:r>
              <a:rPr lang="en-US" altLang="en-US" baseline="-25000">
                <a:solidFill>
                  <a:schemeClr val="bg1"/>
                </a:solidFill>
                <a:effectLst>
                  <a:outerShdw blurRad="38100" dist="38100" dir="2700000" algn="tl">
                    <a:srgbClr val="000000"/>
                  </a:outerShdw>
                </a:effectLst>
              </a:rPr>
              <a:t>2</a:t>
            </a:r>
            <a:r>
              <a:rPr lang="en-US" altLang="en-US">
                <a:solidFill>
                  <a:schemeClr val="bg1"/>
                </a:solidFill>
                <a:effectLst>
                  <a:outerShdw blurRad="38100" dist="38100" dir="2700000" algn="tl">
                    <a:srgbClr val="000000"/>
                  </a:outerShdw>
                </a:effectLst>
              </a:rPr>
              <a:t>O</a:t>
            </a:r>
            <a:r>
              <a:rPr lang="en-US" altLang="en-US" baseline="-25000">
                <a:solidFill>
                  <a:schemeClr val="bg1"/>
                </a:solidFill>
                <a:effectLst>
                  <a:outerShdw blurRad="38100" dist="38100" dir="2700000" algn="tl">
                    <a:srgbClr val="000000"/>
                  </a:outerShdw>
                </a:effectLst>
              </a:rPr>
              <a:t>2</a:t>
            </a:r>
            <a:r>
              <a:rPr lang="en-US" altLang="en-US">
                <a:solidFill>
                  <a:schemeClr val="bg1"/>
                </a:solidFill>
                <a:effectLst>
                  <a:outerShdw blurRad="38100" dist="38100" dir="2700000" algn="tl">
                    <a:srgbClr val="000000"/>
                  </a:outerShdw>
                </a:effectLst>
              </a:rPr>
              <a:t> in a flask with a volume of 2.50 L. What is the volume of O</a:t>
            </a:r>
            <a:r>
              <a:rPr lang="en-US" altLang="en-US" baseline="-25000">
                <a:solidFill>
                  <a:schemeClr val="bg1"/>
                </a:solidFill>
                <a:effectLst>
                  <a:outerShdw blurRad="38100" dist="38100" dir="2700000" algn="tl">
                    <a:srgbClr val="000000"/>
                  </a:outerShdw>
                </a:effectLst>
              </a:rPr>
              <a:t>2</a:t>
            </a:r>
            <a:r>
              <a:rPr lang="en-US" altLang="en-US">
                <a:solidFill>
                  <a:schemeClr val="bg1"/>
                </a:solidFill>
                <a:effectLst>
                  <a:outerShdw blurRad="38100" dist="38100" dir="2700000" algn="tl">
                    <a:srgbClr val="000000"/>
                  </a:outerShdw>
                </a:effectLst>
              </a:rPr>
              <a:t> at STP?</a:t>
            </a:r>
          </a:p>
        </p:txBody>
      </p:sp>
      <p:sp>
        <p:nvSpPr>
          <p:cNvPr id="216068" name="Text Box 4"/>
          <p:cNvSpPr txBox="1">
            <a:spLocks noChangeArrowheads="1"/>
          </p:cNvSpPr>
          <p:nvPr/>
        </p:nvSpPr>
        <p:spPr bwMode="auto">
          <a:xfrm>
            <a:off x="6096000" y="3581400"/>
            <a:ext cx="5100638" cy="1800225"/>
          </a:xfrm>
          <a:prstGeom prst="rect">
            <a:avLst/>
          </a:prstGeom>
          <a:solidFill>
            <a:schemeClr val="accent2">
              <a:alpha val="20000"/>
            </a:schemeClr>
          </a:solidFill>
          <a:ln w="12700">
            <a:noFill/>
            <a:miter lim="800000"/>
            <a:headEnd/>
            <a:tailEnd/>
          </a:ln>
          <a:effectLst/>
        </p:spPr>
        <p:txBody>
          <a:bodyPr>
            <a:spAutoFit/>
          </a:bodyPr>
          <a:lstStyle/>
          <a:p>
            <a:pPr eaLnBrk="0" hangingPunct="0">
              <a:defRPr/>
            </a:pPr>
            <a:r>
              <a:rPr lang="en-US" sz="2800" b="1">
                <a:solidFill>
                  <a:srgbClr val="FAFD00"/>
                </a:solidFill>
                <a:effectLst>
                  <a:outerShdw blurRad="38100" dist="38100" dir="2700000" algn="tl">
                    <a:srgbClr val="000000"/>
                  </a:outerShdw>
                </a:effectLst>
              </a:rPr>
              <a:t>Bombardier beetle uses decomposition of hydrogen peroxide to defend itself.</a:t>
            </a:r>
          </a:p>
        </p:txBody>
      </p:sp>
      <p:pic>
        <p:nvPicPr>
          <p:cNvPr id="216069" name="Picture 5"/>
          <p:cNvPicPr>
            <a:picLocks noChangeAspect="1" noChangeArrowheads="1"/>
          </p:cNvPicPr>
          <p:nvPr/>
        </p:nvPicPr>
        <p:blipFill>
          <a:blip r:embed="rId2"/>
          <a:srcRect/>
          <a:stretch>
            <a:fillRect/>
          </a:stretch>
        </p:blipFill>
        <p:spPr bwMode="auto">
          <a:xfrm>
            <a:off x="914400" y="3429000"/>
            <a:ext cx="4775200" cy="2757488"/>
          </a:xfrm>
          <a:prstGeom prst="rect">
            <a:avLst/>
          </a:prstGeom>
          <a:noFill/>
          <a:ln w="9525">
            <a:solidFill>
              <a:srgbClr val="000000"/>
            </a:solidFill>
            <a:miter lim="800000"/>
            <a:headEnd/>
            <a:tailEnd/>
          </a:ln>
          <a:effectLst>
            <a:outerShdw dist="71842" dir="2700000" algn="ctr" rotWithShape="0">
              <a:srgbClr val="808080"/>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16069"/>
                                        </p:tgtEl>
                                        <p:attrNameLst>
                                          <p:attrName>style.visibility</p:attrName>
                                        </p:attrNameLst>
                                      </p:cBhvr>
                                      <p:to>
                                        <p:strVal val="visible"/>
                                      </p:to>
                                    </p:set>
                                    <p:animEffect transition="in" filter="dissolve">
                                      <p:cBhvr>
                                        <p:cTn id="7" dur="500"/>
                                        <p:tgtEl>
                                          <p:spTgt spid="216069"/>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16068"/>
                                        </p:tgtEl>
                                        <p:attrNameLst>
                                          <p:attrName>style.visibility</p:attrName>
                                        </p:attrNameLst>
                                      </p:cBhvr>
                                      <p:to>
                                        <p:strVal val="visible"/>
                                      </p:to>
                                    </p:set>
                                    <p:animEffect transition="in" filter="dissolve">
                                      <p:cBhvr>
                                        <p:cTn id="11" dur="500"/>
                                        <p:tgtEl>
                                          <p:spTgt spid="216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219200" y="381000"/>
            <a:ext cx="9550400" cy="838200"/>
          </a:xfrm>
          <a:solidFill>
            <a:schemeClr val="accent2">
              <a:alpha val="30000"/>
            </a:schemeClr>
          </a:solidFill>
        </p:spPr>
        <p:txBody>
          <a:bodyPr/>
          <a:lstStyle/>
          <a:p>
            <a:pPr eaLnBrk="1" hangingPunct="1">
              <a:defRPr/>
            </a:pPr>
            <a:r>
              <a:rPr lang="en-US" altLang="en-US">
                <a:solidFill>
                  <a:schemeClr val="hlink"/>
                </a:solidFill>
                <a:effectLst>
                  <a:outerShdw blurRad="38100" dist="38100" dir="2700000" algn="tl">
                    <a:srgbClr val="000000"/>
                  </a:outerShdw>
                </a:effectLst>
                <a:latin typeface="Comic Sans MS" pitchFamily="66" charset="0"/>
              </a:rPr>
              <a:t>Gases and Stoichiometry</a:t>
            </a:r>
          </a:p>
        </p:txBody>
      </p:sp>
      <p:sp>
        <p:nvSpPr>
          <p:cNvPr id="217091" name="Rectangle 3"/>
          <p:cNvSpPr>
            <a:spLocks noGrp="1" noChangeArrowheads="1"/>
          </p:cNvSpPr>
          <p:nvPr>
            <p:ph type="body" idx="1"/>
          </p:nvPr>
        </p:nvSpPr>
        <p:spPr>
          <a:xfrm>
            <a:off x="812800" y="1371600"/>
            <a:ext cx="10566400" cy="4495800"/>
          </a:xfrm>
          <a:solidFill>
            <a:schemeClr val="accent2">
              <a:alpha val="30000"/>
            </a:schemeClr>
          </a:solidFill>
        </p:spPr>
        <p:txBody>
          <a:bodyPr/>
          <a:lstStyle/>
          <a:p>
            <a:pPr eaLnBrk="1" hangingPunct="1">
              <a:buFontTx/>
              <a:buNone/>
              <a:defRPr/>
            </a:pPr>
            <a:r>
              <a:rPr lang="en-US" altLang="en-US" sz="2000">
                <a:solidFill>
                  <a:schemeClr val="bg1"/>
                </a:solidFill>
                <a:effectLst>
                  <a:outerShdw blurRad="38100" dist="38100" dir="2700000" algn="tl">
                    <a:srgbClr val="000000"/>
                  </a:outerShdw>
                </a:effectLst>
              </a:rPr>
              <a:t>2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 </a:t>
            </a:r>
            <a:r>
              <a:rPr lang="en-US" altLang="en-US" sz="2000">
                <a:solidFill>
                  <a:schemeClr val="bg1"/>
                </a:solidFill>
                <a:effectLst>
                  <a:outerShdw blurRad="38100" dist="38100" dir="2700000" algn="tl">
                    <a:srgbClr val="000000"/>
                  </a:outerShdw>
                </a:effectLst>
              </a:rPr>
              <a:t>(l)  ---&gt;  2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 (g)  +  O</a:t>
            </a:r>
            <a:r>
              <a:rPr lang="en-US" altLang="en-US" sz="2000" baseline="-25000">
                <a:solidFill>
                  <a:schemeClr val="bg1"/>
                </a:solidFill>
                <a:effectLst>
                  <a:outerShdw blurRad="38100" dist="38100" dir="2700000" algn="tl">
                    <a:srgbClr val="000000"/>
                  </a:outerShdw>
                </a:effectLst>
              </a:rPr>
              <a:t>2 </a:t>
            </a:r>
            <a:r>
              <a:rPr lang="en-US" altLang="en-US" sz="2000">
                <a:solidFill>
                  <a:schemeClr val="bg1"/>
                </a:solidFill>
                <a:effectLst>
                  <a:outerShdw blurRad="38100" dist="38100" dir="2700000" algn="tl">
                    <a:srgbClr val="000000"/>
                  </a:outerShdw>
                </a:effectLst>
              </a:rPr>
              <a:t>(g)</a:t>
            </a:r>
          </a:p>
          <a:p>
            <a:pPr eaLnBrk="1" hangingPunct="1">
              <a:buFontTx/>
              <a:buNone/>
              <a:defRPr/>
            </a:pPr>
            <a:r>
              <a:rPr lang="en-US" altLang="en-US" sz="2000">
                <a:solidFill>
                  <a:schemeClr val="bg1"/>
                </a:solidFill>
                <a:effectLst>
                  <a:outerShdw blurRad="38100" dist="38100" dir="2700000" algn="tl">
                    <a:srgbClr val="000000"/>
                  </a:outerShdw>
                </a:effectLst>
              </a:rPr>
              <a:t>Decompose 1.1 g of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in a flask with a volume of 2.50 L. What is the volume of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STP? </a:t>
            </a:r>
            <a:endParaRPr lang="en-US" altLang="en-US">
              <a:solidFill>
                <a:schemeClr val="bg1"/>
              </a:solidFill>
              <a:effectLst>
                <a:outerShdw blurRad="38100" dist="38100" dir="2700000" algn="tl">
                  <a:srgbClr val="000000"/>
                </a:outerShdw>
              </a:effectLst>
            </a:endParaRPr>
          </a:p>
          <a:p>
            <a:pPr eaLnBrk="1" hangingPunct="1">
              <a:buFontTx/>
              <a:buNone/>
              <a:defRPr/>
            </a:pPr>
            <a:r>
              <a:rPr lang="en-US" altLang="en-US">
                <a:solidFill>
                  <a:schemeClr val="accent1"/>
                </a:solidFill>
                <a:effectLst>
                  <a:outerShdw blurRad="38100" dist="38100" dir="2700000" algn="tl">
                    <a:srgbClr val="000000"/>
                  </a:outerShdw>
                </a:effectLst>
              </a:rPr>
              <a:t>Solution</a:t>
            </a:r>
            <a:endParaRPr lang="en-US" altLang="en-US">
              <a:effectLst>
                <a:outerShdw blurRad="38100" dist="38100" dir="2700000" algn="tl">
                  <a:srgbClr val="FFFFFF"/>
                </a:outerShdw>
              </a:effectLst>
            </a:endParaRPr>
          </a:p>
          <a:p>
            <a:pPr eaLnBrk="1" hangingPunct="1">
              <a:buFontTx/>
              <a:buNone/>
              <a:defRPr/>
            </a:pPr>
            <a:r>
              <a:rPr lang="en-US" altLang="en-US">
                <a:solidFill>
                  <a:schemeClr val="bg1"/>
                </a:solidFill>
                <a:effectLst>
                  <a:outerShdw blurRad="38100" dist="38100" dir="2700000" algn="tl">
                    <a:srgbClr val="000000"/>
                  </a:outerShdw>
                </a:effectLst>
              </a:rPr>
              <a:t>1.1 g</a:t>
            </a:r>
            <a:r>
              <a:rPr lang="en-US" altLang="en-US">
                <a:effectLst>
                  <a:outerShdw blurRad="38100" dist="38100" dir="2700000" algn="tl">
                    <a:srgbClr val="FFFFFF"/>
                  </a:outerShdw>
                </a:effectLst>
              </a:rPr>
              <a:t> </a:t>
            </a:r>
            <a:r>
              <a:rPr lang="en-US" altLang="en-US" sz="2000">
                <a:solidFill>
                  <a:schemeClr val="bg1"/>
                </a:solidFill>
                <a:effectLst>
                  <a:outerShdw blurRad="38100" dist="38100" dir="2700000" algn="tl">
                    <a:srgbClr val="000000"/>
                  </a:outerShdw>
                </a:effectLst>
              </a:rPr>
              <a:t>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22.4 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a:r>
            <a:endParaRPr lang="en-US" altLang="en-US">
              <a:effectLst>
                <a:outerShdw blurRad="38100" dist="38100" dir="2700000" algn="tl">
                  <a:srgbClr val="FFFFFF"/>
                </a:outerShdw>
              </a:effectLst>
            </a:endParaRPr>
          </a:p>
          <a:p>
            <a:pPr eaLnBrk="1" hangingPunct="1">
              <a:buFontTx/>
              <a:buNone/>
              <a:defRPr/>
            </a:pPr>
            <a:r>
              <a:rPr lang="en-US" altLang="en-US">
                <a:solidFill>
                  <a:schemeClr val="bg1"/>
                </a:solidFill>
                <a:effectLst>
                  <a:outerShdw blurRad="38100" dist="38100" dir="2700000" algn="tl">
                    <a:srgbClr val="000000"/>
                  </a:outerShdw>
                </a:effectLst>
              </a:rPr>
              <a:t>                    34 g H</a:t>
            </a:r>
            <a:r>
              <a:rPr lang="en-US" altLang="en-US" baseline="-25000">
                <a:solidFill>
                  <a:schemeClr val="bg1"/>
                </a:solidFill>
                <a:effectLst>
                  <a:outerShdw blurRad="38100" dist="38100" dir="2700000" algn="tl">
                    <a:srgbClr val="000000"/>
                  </a:outerShdw>
                </a:effectLst>
              </a:rPr>
              <a:t>2</a:t>
            </a:r>
            <a:r>
              <a:rPr lang="en-US" altLang="en-US">
                <a:solidFill>
                  <a:schemeClr val="bg1"/>
                </a:solidFill>
                <a:effectLst>
                  <a:outerShdw blurRad="38100" dist="38100" dir="2700000" algn="tl">
                    <a:srgbClr val="000000"/>
                  </a:outerShdw>
                </a:effectLst>
              </a:rPr>
              <a:t>O</a:t>
            </a:r>
            <a:r>
              <a:rPr lang="en-US" altLang="en-US"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2 mol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a:r>
            <a:endParaRPr lang="en-US" altLang="en-US">
              <a:effectLst>
                <a:outerShdw blurRad="38100" dist="38100" dir="2700000" algn="tl">
                  <a:srgbClr val="FFFFFF"/>
                </a:outerShdw>
              </a:effectLst>
            </a:endParaRPr>
          </a:p>
          <a:p>
            <a:pPr eaLnBrk="1" hangingPunct="1">
              <a:buFontTx/>
              <a:buNone/>
              <a:defRPr/>
            </a:pPr>
            <a:endParaRPr lang="en-US" altLang="en-US">
              <a:effectLst>
                <a:outerShdw blurRad="38100" dist="38100" dir="2700000" algn="tl">
                  <a:srgbClr val="FFFFFF"/>
                </a:outerShdw>
              </a:effectLst>
            </a:endParaRPr>
          </a:p>
        </p:txBody>
      </p:sp>
      <p:sp>
        <p:nvSpPr>
          <p:cNvPr id="228355" name="Line 4"/>
          <p:cNvSpPr>
            <a:spLocks noChangeShapeType="1"/>
          </p:cNvSpPr>
          <p:nvPr/>
        </p:nvSpPr>
        <p:spPr bwMode="auto">
          <a:xfrm>
            <a:off x="914400" y="3352800"/>
            <a:ext cx="8128000" cy="0"/>
          </a:xfrm>
          <a:prstGeom prst="line">
            <a:avLst/>
          </a:prstGeom>
          <a:noFill/>
          <a:ln w="50800">
            <a:solidFill>
              <a:schemeClr val="bg1"/>
            </a:solidFill>
            <a:round/>
            <a:headEnd/>
            <a:tailEnd/>
          </a:ln>
        </p:spPr>
        <p:txBody>
          <a:bodyPr/>
          <a:lstStyle/>
          <a:p>
            <a:endParaRPr lang="en-US"/>
          </a:p>
        </p:txBody>
      </p:sp>
      <p:sp>
        <p:nvSpPr>
          <p:cNvPr id="228356" name="Line 5"/>
          <p:cNvSpPr>
            <a:spLocks noChangeShapeType="1"/>
          </p:cNvSpPr>
          <p:nvPr/>
        </p:nvSpPr>
        <p:spPr bwMode="auto">
          <a:xfrm>
            <a:off x="2946400" y="2971800"/>
            <a:ext cx="0" cy="762000"/>
          </a:xfrm>
          <a:prstGeom prst="line">
            <a:avLst/>
          </a:prstGeom>
          <a:noFill/>
          <a:ln w="50800">
            <a:solidFill>
              <a:schemeClr val="bg1"/>
            </a:solidFill>
            <a:round/>
            <a:headEnd/>
            <a:tailEnd/>
          </a:ln>
        </p:spPr>
        <p:txBody>
          <a:bodyPr/>
          <a:lstStyle/>
          <a:p>
            <a:endParaRPr lang="en-US"/>
          </a:p>
        </p:txBody>
      </p:sp>
      <p:sp>
        <p:nvSpPr>
          <p:cNvPr id="228357" name="Line 6"/>
          <p:cNvSpPr>
            <a:spLocks noChangeShapeType="1"/>
          </p:cNvSpPr>
          <p:nvPr/>
        </p:nvSpPr>
        <p:spPr bwMode="auto">
          <a:xfrm>
            <a:off x="5283200" y="2971800"/>
            <a:ext cx="0" cy="762000"/>
          </a:xfrm>
          <a:prstGeom prst="line">
            <a:avLst/>
          </a:prstGeom>
          <a:noFill/>
          <a:ln w="50800">
            <a:solidFill>
              <a:schemeClr val="bg1"/>
            </a:solidFill>
            <a:round/>
            <a:headEnd/>
            <a:tailEnd/>
          </a:ln>
        </p:spPr>
        <p:txBody>
          <a:bodyPr/>
          <a:lstStyle/>
          <a:p>
            <a:endParaRPr lang="en-US"/>
          </a:p>
        </p:txBody>
      </p:sp>
      <p:sp>
        <p:nvSpPr>
          <p:cNvPr id="228358" name="Line 7"/>
          <p:cNvSpPr>
            <a:spLocks noChangeShapeType="1"/>
          </p:cNvSpPr>
          <p:nvPr/>
        </p:nvSpPr>
        <p:spPr bwMode="auto">
          <a:xfrm>
            <a:off x="7315200" y="2971800"/>
            <a:ext cx="0" cy="762000"/>
          </a:xfrm>
          <a:prstGeom prst="line">
            <a:avLst/>
          </a:prstGeom>
          <a:noFill/>
          <a:ln w="50800">
            <a:solidFill>
              <a:schemeClr val="bg1"/>
            </a:solidFill>
            <a:round/>
            <a:headEnd/>
            <a:tailEnd/>
          </a:ln>
        </p:spPr>
        <p:txBody>
          <a:bodyPr/>
          <a:lstStyle/>
          <a:p>
            <a:endParaRPr lang="en-US"/>
          </a:p>
        </p:txBody>
      </p:sp>
      <p:sp>
        <p:nvSpPr>
          <p:cNvPr id="228359" name="Text Box 8"/>
          <p:cNvSpPr txBox="1">
            <a:spLocks noChangeArrowheads="1"/>
          </p:cNvSpPr>
          <p:nvPr/>
        </p:nvSpPr>
        <p:spPr bwMode="auto">
          <a:xfrm>
            <a:off x="3149600" y="4495800"/>
            <a:ext cx="5181600" cy="519113"/>
          </a:xfrm>
          <a:prstGeom prst="rect">
            <a:avLst/>
          </a:prstGeom>
          <a:noFill/>
          <a:ln w="50800" algn="ctr">
            <a:noFill/>
            <a:miter lim="800000"/>
            <a:headEnd/>
            <a:tailEnd/>
          </a:ln>
        </p:spPr>
        <p:txBody>
          <a:bodyPr>
            <a:spAutoFit/>
          </a:bodyPr>
          <a:lstStyle/>
          <a:p>
            <a:pPr algn="ctr" eaLnBrk="0" hangingPunct="0">
              <a:spcBef>
                <a:spcPct val="50000"/>
              </a:spcBef>
            </a:pPr>
            <a:r>
              <a:rPr lang="en-US" sz="2800" b="1">
                <a:solidFill>
                  <a:schemeClr val="bg1"/>
                </a:solidFill>
              </a:rPr>
              <a:t>= 0.36 L O</a:t>
            </a:r>
            <a:r>
              <a:rPr lang="en-US" sz="2800" b="1" baseline="-25000">
                <a:solidFill>
                  <a:schemeClr val="bg1"/>
                </a:solidFill>
              </a:rPr>
              <a:t>2</a:t>
            </a:r>
            <a:r>
              <a:rPr lang="en-US" sz="2800" b="1">
                <a:solidFill>
                  <a:srgbClr val="FAFD00"/>
                </a:solidFill>
              </a:rPr>
              <a:t> at STP</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7" name="Rectangle 2"/>
          <p:cNvSpPr>
            <a:spLocks noGrp="1" noChangeArrowheads="1"/>
          </p:cNvSpPr>
          <p:nvPr>
            <p:ph type="title"/>
          </p:nvPr>
        </p:nvSpPr>
        <p:spPr>
          <a:solidFill>
            <a:schemeClr val="accent2">
              <a:alpha val="32156"/>
            </a:schemeClr>
          </a:solidFill>
          <a:ln w="38100">
            <a:solidFill>
              <a:schemeClr val="hlink"/>
            </a:solidFill>
          </a:ln>
        </p:spPr>
        <p:txBody>
          <a:bodyPr/>
          <a:lstStyle/>
          <a:p>
            <a:pPr eaLnBrk="1" hangingPunct="1"/>
            <a:r>
              <a:rPr lang="en-US">
                <a:solidFill>
                  <a:schemeClr val="hlink"/>
                </a:solidFill>
                <a:latin typeface="Comic Sans MS" pitchFamily="66" charset="0"/>
              </a:rPr>
              <a:t>Gas Stoichiometry: Practice!</a:t>
            </a:r>
          </a:p>
        </p:txBody>
      </p:sp>
      <p:sp>
        <p:nvSpPr>
          <p:cNvPr id="218115" name="Rectangle 3"/>
          <p:cNvSpPr>
            <a:spLocks noGrp="1" noChangeArrowheads="1"/>
          </p:cNvSpPr>
          <p:nvPr>
            <p:ph type="body" idx="1"/>
          </p:nvPr>
        </p:nvSpPr>
        <p:spPr>
          <a:xfrm>
            <a:off x="0" y="1981200"/>
            <a:ext cx="12192000" cy="4648200"/>
          </a:xfrm>
          <a:solidFill>
            <a:schemeClr val="accent2">
              <a:alpha val="49019"/>
            </a:schemeClr>
          </a:solidFill>
        </p:spPr>
        <p:txBody>
          <a:bodyPr/>
          <a:lstStyle/>
          <a:p>
            <a:pPr marL="342900" indent="-342900" eaLnBrk="1" hangingPunct="1">
              <a:lnSpc>
                <a:spcPct val="120000"/>
              </a:lnSpc>
              <a:buFontTx/>
              <a:buNone/>
            </a:pPr>
            <a:r>
              <a:rPr lang="en-US" b="0">
                <a:solidFill>
                  <a:schemeClr val="bg1"/>
                </a:solidFill>
              </a:rPr>
              <a:t>A. What is the volume at STP of 4.00 g of CH</a:t>
            </a:r>
            <a:r>
              <a:rPr lang="en-US" b="0" baseline="-25000">
                <a:solidFill>
                  <a:schemeClr val="bg1"/>
                </a:solidFill>
              </a:rPr>
              <a:t>4</a:t>
            </a:r>
            <a:r>
              <a:rPr lang="en-US" b="0">
                <a:solidFill>
                  <a:schemeClr val="bg1"/>
                </a:solidFill>
              </a:rPr>
              <a:t>?</a:t>
            </a:r>
          </a:p>
          <a:p>
            <a:pPr marL="342900" indent="-342900" eaLnBrk="1" hangingPunct="1">
              <a:lnSpc>
                <a:spcPct val="120000"/>
              </a:lnSpc>
              <a:buFontTx/>
              <a:buNone/>
            </a:pPr>
            <a:endParaRPr lang="en-US" b="0">
              <a:solidFill>
                <a:schemeClr val="bg1"/>
              </a:solidFill>
            </a:endParaRPr>
          </a:p>
          <a:p>
            <a:pPr marL="342900" indent="-342900" eaLnBrk="1" hangingPunct="1">
              <a:lnSpc>
                <a:spcPct val="120000"/>
              </a:lnSpc>
              <a:buFontTx/>
              <a:buNone/>
            </a:pPr>
            <a:endParaRPr lang="en-US" b="0">
              <a:solidFill>
                <a:schemeClr val="bg1"/>
              </a:solidFill>
            </a:endParaRPr>
          </a:p>
          <a:p>
            <a:pPr marL="342900" indent="-342900" eaLnBrk="1" hangingPunct="1">
              <a:lnSpc>
                <a:spcPct val="120000"/>
              </a:lnSpc>
              <a:buFontTx/>
              <a:buNone/>
            </a:pPr>
            <a:r>
              <a:rPr lang="en-US" b="0">
                <a:solidFill>
                  <a:schemeClr val="bg1"/>
                </a:solidFill>
              </a:rPr>
              <a:t>B. How many grams of He are present in 8.0 L of gas at STP? </a:t>
            </a:r>
          </a:p>
          <a:p>
            <a:pPr marL="342900" indent="-342900" eaLnBrk="1" hangingPunct="1">
              <a:lnSpc>
                <a:spcPct val="120000"/>
              </a:lnSpc>
              <a:buFontTx/>
              <a:buNone/>
            </a:pPr>
            <a:r>
              <a:rPr lang="en-US" b="0">
                <a:solidFill>
                  <a:schemeClr val="bg1"/>
                </a:solidFill>
              </a:rPr>
              <a:t>	</a:t>
            </a:r>
            <a:endParaRPr lang="en-US" sz="2100" b="0"/>
          </a:p>
          <a:p>
            <a:pPr marL="342900" indent="-342900" eaLnBrk="1" hangingPunct="1">
              <a:lnSpc>
                <a:spcPct val="120000"/>
              </a:lnSpc>
              <a:buFontTx/>
              <a:buNone/>
            </a:pPr>
            <a:r>
              <a:rPr lang="en-US" sz="2100" b="0"/>
              <a:t>	</a:t>
            </a:r>
          </a:p>
          <a:p>
            <a:pPr marL="342900" indent="-342900" eaLnBrk="1" hangingPunct="1">
              <a:buFontTx/>
              <a:buNone/>
            </a:pPr>
            <a:endParaRPr lang="en-US" sz="2100" b="0"/>
          </a:p>
          <a:p>
            <a:pPr marL="342900" indent="-342900" eaLnBrk="1" hangingPunct="1">
              <a:buFontTx/>
              <a:buNone/>
            </a:pPr>
            <a:endParaRPr lang="en-US" sz="2100" b="0"/>
          </a:p>
          <a:p>
            <a:pPr marL="342900" indent="-342900"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8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81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1811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8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solidFill>
            <a:schemeClr val="accent2">
              <a:alpha val="27843"/>
            </a:schemeClr>
          </a:solidFill>
        </p:spPr>
        <p:txBody>
          <a:bodyPr/>
          <a:lstStyle/>
          <a:p>
            <a:pPr eaLnBrk="1" hangingPunct="1"/>
            <a:r>
              <a:rPr lang="en-US">
                <a:solidFill>
                  <a:schemeClr val="hlink"/>
                </a:solidFill>
                <a:latin typeface="Comic Sans MS" pitchFamily="66" charset="0"/>
              </a:rPr>
              <a:t>What if it’s NOT at STP?</a:t>
            </a:r>
          </a:p>
        </p:txBody>
      </p:sp>
      <p:sp>
        <p:nvSpPr>
          <p:cNvPr id="230402" name="Rectangle 3"/>
          <p:cNvSpPr>
            <a:spLocks noGrp="1" noChangeArrowheads="1"/>
          </p:cNvSpPr>
          <p:nvPr>
            <p:ph type="body" idx="1"/>
          </p:nvPr>
        </p:nvSpPr>
        <p:spPr>
          <a:solidFill>
            <a:schemeClr val="accent2">
              <a:alpha val="30196"/>
            </a:schemeClr>
          </a:solidFill>
        </p:spPr>
        <p:txBody>
          <a:bodyPr/>
          <a:lstStyle/>
          <a:p>
            <a:pPr eaLnBrk="1" hangingPunct="1"/>
            <a:r>
              <a:rPr lang="en-US" sz="3200">
                <a:solidFill>
                  <a:schemeClr val="bg1"/>
                </a:solidFill>
              </a:rPr>
              <a:t>1. Do the problem like it was at STP. (V</a:t>
            </a:r>
            <a:r>
              <a:rPr lang="en-US" sz="3200" baseline="-25000">
                <a:solidFill>
                  <a:schemeClr val="bg1"/>
                </a:solidFill>
              </a:rPr>
              <a:t>1</a:t>
            </a:r>
            <a:r>
              <a:rPr lang="en-US" sz="3200">
                <a:solidFill>
                  <a:schemeClr val="bg1"/>
                </a:solidFill>
              </a:rPr>
              <a:t>)</a:t>
            </a:r>
          </a:p>
          <a:p>
            <a:pPr eaLnBrk="1" hangingPunct="1"/>
            <a:r>
              <a:rPr lang="en-US" sz="3200">
                <a:solidFill>
                  <a:schemeClr val="bg1"/>
                </a:solidFill>
              </a:rPr>
              <a:t>2.  Convert from STP (V</a:t>
            </a:r>
            <a:r>
              <a:rPr lang="en-US" sz="3200" baseline="-25000">
                <a:solidFill>
                  <a:schemeClr val="bg1"/>
                </a:solidFill>
              </a:rPr>
              <a:t>1</a:t>
            </a:r>
            <a:r>
              <a:rPr lang="en-US" sz="3200">
                <a:solidFill>
                  <a:schemeClr val="bg1"/>
                </a:solidFill>
              </a:rPr>
              <a:t>, P</a:t>
            </a:r>
            <a:r>
              <a:rPr lang="en-US" sz="3200" baseline="-25000">
                <a:solidFill>
                  <a:schemeClr val="bg1"/>
                </a:solidFill>
              </a:rPr>
              <a:t>1</a:t>
            </a:r>
            <a:r>
              <a:rPr lang="en-US" sz="3200">
                <a:solidFill>
                  <a:schemeClr val="bg1"/>
                </a:solidFill>
              </a:rPr>
              <a:t>, T</a:t>
            </a:r>
            <a:r>
              <a:rPr lang="en-US" sz="3200" baseline="-25000">
                <a:solidFill>
                  <a:schemeClr val="bg1"/>
                </a:solidFill>
              </a:rPr>
              <a:t>1</a:t>
            </a:r>
            <a:r>
              <a:rPr lang="en-US" sz="3200">
                <a:solidFill>
                  <a:schemeClr val="bg1"/>
                </a:solidFill>
              </a:rPr>
              <a:t>) to the stated conditions (P</a:t>
            </a:r>
            <a:r>
              <a:rPr lang="en-US" sz="3200" baseline="-25000">
                <a:solidFill>
                  <a:schemeClr val="bg1"/>
                </a:solidFill>
              </a:rPr>
              <a:t>2</a:t>
            </a:r>
            <a:r>
              <a:rPr lang="en-US" sz="3200">
                <a:solidFill>
                  <a:schemeClr val="bg1"/>
                </a:solidFill>
              </a:rPr>
              <a:t>, T</a:t>
            </a:r>
            <a:r>
              <a:rPr lang="en-US" sz="3200" baseline="-25000">
                <a:solidFill>
                  <a:schemeClr val="bg1"/>
                </a:solidFill>
              </a:rPr>
              <a:t>2</a:t>
            </a:r>
            <a:r>
              <a:rPr lang="en-US" sz="3200">
                <a:solidFill>
                  <a:schemeClr val="bg1"/>
                </a:solidFill>
              </a:rPr>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711200" y="304800"/>
            <a:ext cx="10871200" cy="1143000"/>
          </a:xfrm>
          <a:solidFill>
            <a:schemeClr val="accent2">
              <a:alpha val="32156"/>
            </a:schemeClr>
          </a:solidFill>
        </p:spPr>
        <p:txBody>
          <a:bodyPr/>
          <a:lstStyle/>
          <a:p>
            <a:pPr eaLnBrk="1" hangingPunct="1"/>
            <a:r>
              <a:rPr lang="en-US">
                <a:solidFill>
                  <a:schemeClr val="hlink"/>
                </a:solidFill>
                <a:latin typeface="Comic Sans MS" pitchFamily="66" charset="0"/>
              </a:rPr>
              <a:t>Try this one!</a:t>
            </a:r>
          </a:p>
        </p:txBody>
      </p:sp>
      <p:sp>
        <p:nvSpPr>
          <p:cNvPr id="231426" name="Rectangle 3"/>
          <p:cNvSpPr>
            <a:spLocks noGrp="1" noChangeArrowheads="1"/>
          </p:cNvSpPr>
          <p:nvPr>
            <p:ph type="body" idx="1"/>
          </p:nvPr>
        </p:nvSpPr>
        <p:spPr>
          <a:xfrm>
            <a:off x="508000" y="1752600"/>
            <a:ext cx="11379200" cy="2133600"/>
          </a:xfrm>
          <a:solidFill>
            <a:schemeClr val="accent2">
              <a:alpha val="49019"/>
            </a:schemeClr>
          </a:solidFill>
        </p:spPr>
        <p:txBody>
          <a:bodyPr/>
          <a:lstStyle/>
          <a:p>
            <a:pPr marL="342900" indent="-342900" eaLnBrk="1" hangingPunct="1">
              <a:lnSpc>
                <a:spcPct val="80000"/>
              </a:lnSpc>
              <a:buFontTx/>
              <a:buNone/>
            </a:pPr>
            <a:r>
              <a:rPr lang="en-US" b="0">
                <a:solidFill>
                  <a:schemeClr val="bg1"/>
                </a:solidFill>
              </a:rPr>
              <a:t>	How many L of O</a:t>
            </a:r>
            <a:r>
              <a:rPr lang="en-US" b="0" baseline="-25000">
                <a:solidFill>
                  <a:schemeClr val="bg1"/>
                </a:solidFill>
              </a:rPr>
              <a:t>2</a:t>
            </a:r>
            <a:r>
              <a:rPr lang="en-US" b="0">
                <a:solidFill>
                  <a:schemeClr val="bg1"/>
                </a:solidFill>
              </a:rPr>
              <a:t> are needed to react 28.0 g NH</a:t>
            </a:r>
            <a:r>
              <a:rPr lang="en-US" b="0" baseline="-25000">
                <a:solidFill>
                  <a:schemeClr val="bg1"/>
                </a:solidFill>
              </a:rPr>
              <a:t>3 </a:t>
            </a:r>
            <a:r>
              <a:rPr lang="en-US" b="0">
                <a:solidFill>
                  <a:schemeClr val="bg1"/>
                </a:solidFill>
              </a:rPr>
              <a:t>at</a:t>
            </a:r>
            <a:r>
              <a:rPr lang="en-US" b="0" baseline="-25000">
                <a:solidFill>
                  <a:schemeClr val="bg1"/>
                </a:solidFill>
              </a:rPr>
              <a:t> </a:t>
            </a:r>
            <a:r>
              <a:rPr lang="en-US" b="0">
                <a:solidFill>
                  <a:schemeClr val="bg1"/>
                </a:solidFill>
              </a:rPr>
              <a:t>24°C and 0.950 atm?</a:t>
            </a:r>
          </a:p>
          <a:p>
            <a:pPr marL="342900" indent="-342900" eaLnBrk="1" hangingPunct="1">
              <a:lnSpc>
                <a:spcPct val="80000"/>
              </a:lnSpc>
              <a:buFontTx/>
              <a:buNone/>
            </a:pPr>
            <a:endParaRPr lang="en-US" b="0">
              <a:solidFill>
                <a:schemeClr val="bg1"/>
              </a:solidFill>
            </a:endParaRPr>
          </a:p>
          <a:p>
            <a:pPr marL="342900" indent="-342900" eaLnBrk="1" hangingPunct="1">
              <a:lnSpc>
                <a:spcPct val="80000"/>
              </a:lnSpc>
              <a:buFontTx/>
              <a:buNone/>
            </a:pPr>
            <a:r>
              <a:rPr lang="en-US" b="0">
                <a:solidFill>
                  <a:schemeClr val="bg1"/>
                </a:solidFill>
              </a:rPr>
              <a:t>4 NH</a:t>
            </a:r>
            <a:r>
              <a:rPr lang="en-US" b="0" baseline="-25000">
                <a:solidFill>
                  <a:schemeClr val="bg1"/>
                </a:solidFill>
              </a:rPr>
              <a:t>3</a:t>
            </a:r>
            <a:r>
              <a:rPr lang="en-US" b="0">
                <a:solidFill>
                  <a:schemeClr val="bg1"/>
                </a:solidFill>
              </a:rPr>
              <a:t>(g)  + 5 O</a:t>
            </a:r>
            <a:r>
              <a:rPr lang="en-US" b="0" baseline="-25000">
                <a:solidFill>
                  <a:schemeClr val="bg1"/>
                </a:solidFill>
              </a:rPr>
              <a:t>2</a:t>
            </a:r>
            <a:r>
              <a:rPr lang="en-US" b="0">
                <a:solidFill>
                  <a:schemeClr val="bg1"/>
                </a:solidFill>
              </a:rPr>
              <a:t>(g)              4 NO(g)  +  6 H</a:t>
            </a:r>
            <a:r>
              <a:rPr lang="en-US" b="0" baseline="-25000">
                <a:solidFill>
                  <a:schemeClr val="bg1"/>
                </a:solidFill>
              </a:rPr>
              <a:t>2</a:t>
            </a:r>
            <a:r>
              <a:rPr lang="en-US" b="0">
                <a:solidFill>
                  <a:schemeClr val="bg1"/>
                </a:solidFill>
              </a:rPr>
              <a:t>O(g)</a:t>
            </a:r>
          </a:p>
          <a:p>
            <a:pPr marL="342900" indent="-342900" eaLnBrk="1" hangingPunct="1">
              <a:lnSpc>
                <a:spcPct val="80000"/>
              </a:lnSpc>
              <a:buFontTx/>
              <a:buNone/>
            </a:pPr>
            <a:r>
              <a:rPr lang="en-US" sz="2100" b="0">
                <a:solidFill>
                  <a:schemeClr val="accent1"/>
                </a:solidFill>
              </a:rPr>
              <a:t>	</a:t>
            </a:r>
          </a:p>
          <a:p>
            <a:pPr marL="342900" indent="-342900" eaLnBrk="1" hangingPunct="1">
              <a:lnSpc>
                <a:spcPct val="80000"/>
              </a:lnSpc>
              <a:buFontTx/>
              <a:buNone/>
            </a:pPr>
            <a:endParaRPr lang="en-US" sz="2100" b="0"/>
          </a:p>
        </p:txBody>
      </p:sp>
      <p:sp>
        <p:nvSpPr>
          <p:cNvPr id="231427" name="Line 4"/>
          <p:cNvSpPr>
            <a:spLocks noChangeShapeType="1"/>
          </p:cNvSpPr>
          <p:nvPr/>
        </p:nvSpPr>
        <p:spPr bwMode="auto">
          <a:xfrm>
            <a:off x="4876800" y="3276600"/>
            <a:ext cx="1320800" cy="0"/>
          </a:xfrm>
          <a:prstGeom prst="line">
            <a:avLst/>
          </a:prstGeom>
          <a:noFill/>
          <a:ln w="60325">
            <a:solidFill>
              <a:schemeClr val="bg1"/>
            </a:solidFill>
            <a:round/>
            <a:headEnd/>
            <a:tailEnd type="triangle" w="med" len="med"/>
          </a:ln>
        </p:spPr>
        <p:txBody>
          <a:bodyPr wrap="none" anchor="ct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altLang="en-US">
                <a:solidFill>
                  <a:schemeClr val="hlink"/>
                </a:solidFill>
                <a:effectLst>
                  <a:outerShdw blurRad="38100" dist="38100" dir="2700000" algn="tl">
                    <a:srgbClr val="C0C0C0"/>
                  </a:outerShdw>
                </a:effectLst>
                <a:latin typeface="Comic Sans MS" pitchFamily="66" charset="0"/>
              </a:rPr>
              <a:t>GAS DIFFUSION AND EFFUSION</a:t>
            </a:r>
          </a:p>
        </p:txBody>
      </p:sp>
      <p:sp>
        <p:nvSpPr>
          <p:cNvPr id="221187" name="Rectangle 3"/>
          <p:cNvSpPr>
            <a:spLocks noGrp="1" noChangeArrowheads="1"/>
          </p:cNvSpPr>
          <p:nvPr>
            <p:ph type="body" sz="half" idx="1"/>
          </p:nvPr>
        </p:nvSpPr>
        <p:spPr>
          <a:xfrm>
            <a:off x="1320800" y="1981200"/>
            <a:ext cx="4673600" cy="1600200"/>
          </a:xfrm>
        </p:spPr>
        <p:txBody>
          <a:bodyPr/>
          <a:lstStyle/>
          <a:p>
            <a:pPr eaLnBrk="1" hangingPunct="1">
              <a:defRPr/>
            </a:pPr>
            <a:r>
              <a:rPr lang="en-US" altLang="en-US" sz="2000">
                <a:solidFill>
                  <a:schemeClr val="hlink"/>
                </a:solidFill>
                <a:effectLst>
                  <a:outerShdw blurRad="38100" dist="38100" dir="2700000" algn="tl">
                    <a:srgbClr val="C0C0C0"/>
                  </a:outerShdw>
                </a:effectLst>
              </a:rPr>
              <a:t>diffusion</a:t>
            </a:r>
            <a:r>
              <a:rPr lang="en-US" altLang="en-US" sz="2000">
                <a:effectLst>
                  <a:outerShdw blurRad="38100" dist="38100" dir="2700000" algn="tl">
                    <a:srgbClr val="C0C0C0"/>
                  </a:outerShdw>
                </a:effectLst>
              </a:rPr>
              <a:t> </a:t>
            </a:r>
            <a:r>
              <a:rPr lang="en-US" altLang="en-US" sz="2000">
                <a:solidFill>
                  <a:schemeClr val="bg1"/>
                </a:solidFill>
                <a:effectLst>
                  <a:outerShdw blurRad="38100" dist="38100" dir="2700000" algn="tl">
                    <a:srgbClr val="C0C0C0"/>
                  </a:outerShdw>
                </a:effectLst>
              </a:rPr>
              <a:t>is the gradual mixing of molecules of different gases.</a:t>
            </a:r>
          </a:p>
        </p:txBody>
      </p:sp>
      <p:sp>
        <p:nvSpPr>
          <p:cNvPr id="221188" name="Rectangle 4"/>
          <p:cNvSpPr>
            <a:spLocks noGrp="1" noChangeArrowheads="1"/>
          </p:cNvSpPr>
          <p:nvPr>
            <p:ph type="body" sz="half" idx="2"/>
          </p:nvPr>
        </p:nvSpPr>
        <p:spPr>
          <a:xfrm>
            <a:off x="6197600" y="1981200"/>
            <a:ext cx="4673600" cy="1600200"/>
          </a:xfrm>
        </p:spPr>
        <p:txBody>
          <a:bodyPr/>
          <a:lstStyle/>
          <a:p>
            <a:pPr eaLnBrk="1" hangingPunct="1">
              <a:lnSpc>
                <a:spcPct val="80000"/>
              </a:lnSpc>
              <a:defRPr/>
            </a:pPr>
            <a:r>
              <a:rPr lang="en-US" altLang="en-US" sz="2000">
                <a:solidFill>
                  <a:schemeClr val="hlink"/>
                </a:solidFill>
                <a:effectLst>
                  <a:outerShdw blurRad="38100" dist="38100" dir="2700000" algn="tl">
                    <a:srgbClr val="C0C0C0"/>
                  </a:outerShdw>
                </a:effectLst>
              </a:rPr>
              <a:t>effusion</a:t>
            </a:r>
            <a:r>
              <a:rPr lang="en-US" altLang="en-US" sz="2000">
                <a:effectLst>
                  <a:outerShdw blurRad="38100" dist="38100" dir="2700000" algn="tl">
                    <a:srgbClr val="C0C0C0"/>
                  </a:outerShdw>
                </a:effectLst>
              </a:rPr>
              <a:t> </a:t>
            </a:r>
            <a:r>
              <a:rPr lang="en-US" altLang="en-US" sz="2000">
                <a:solidFill>
                  <a:schemeClr val="bg1"/>
                </a:solidFill>
                <a:effectLst>
                  <a:outerShdw blurRad="38100" dist="38100" dir="2700000" algn="tl">
                    <a:srgbClr val="C0C0C0"/>
                  </a:outerShdw>
                </a:effectLst>
              </a:rPr>
              <a:t>is the movement of molecules through a small hole into an empty container.</a:t>
            </a:r>
          </a:p>
        </p:txBody>
      </p:sp>
      <p:pic>
        <p:nvPicPr>
          <p:cNvPr id="221189" name="Picture 5"/>
          <p:cNvPicPr>
            <a:picLocks noChangeAspect="1" noChangeArrowheads="1"/>
          </p:cNvPicPr>
          <p:nvPr/>
        </p:nvPicPr>
        <p:blipFill>
          <a:blip r:embed="rId2"/>
          <a:srcRect/>
          <a:stretch>
            <a:fillRect/>
          </a:stretch>
        </p:blipFill>
        <p:spPr bwMode="auto">
          <a:xfrm>
            <a:off x="914400" y="3810000"/>
            <a:ext cx="10363200" cy="2824163"/>
          </a:xfrm>
          <a:prstGeom prst="rect">
            <a:avLst/>
          </a:prstGeom>
          <a:noFill/>
          <a:ln w="12700">
            <a:noFill/>
            <a:miter lim="800000"/>
            <a:headEnd/>
            <a:tailEnd/>
          </a:ln>
          <a:effectLst>
            <a:outerShdw dist="71842" dir="2700000" algn="ctr" rotWithShape="0">
              <a:schemeClr val="bg2"/>
            </a:outerShdw>
          </a:effectLst>
        </p:spPr>
      </p:pic>
      <p:sp>
        <p:nvSpPr>
          <p:cNvPr id="221190" name="Text Box 6"/>
          <p:cNvSpPr txBox="1">
            <a:spLocks noChangeArrowheads="1"/>
          </p:cNvSpPr>
          <p:nvPr/>
        </p:nvSpPr>
        <p:spPr bwMode="auto">
          <a:xfrm>
            <a:off x="-406400" y="152400"/>
            <a:ext cx="3352800" cy="965200"/>
          </a:xfrm>
          <a:prstGeom prst="rect">
            <a:avLst/>
          </a:prstGeom>
          <a:noFill/>
          <a:ln w="38100" algn="ctr">
            <a:noFill/>
            <a:miter lim="800000"/>
            <a:headEnd/>
            <a:tailEnd/>
          </a:ln>
          <a:effectLst/>
        </p:spPr>
        <p:txBody>
          <a:bodyPr lIns="90487" tIns="44450" rIns="90487" bIns="44450">
            <a:spAutoFit/>
          </a:bodyPr>
          <a:lstStyle/>
          <a:p>
            <a:pPr algn="ctr" eaLnBrk="0" hangingPunct="0">
              <a:lnSpc>
                <a:spcPct val="90000"/>
              </a:lnSpc>
              <a:spcBef>
                <a:spcPct val="50000"/>
              </a:spcBef>
              <a:defRPr/>
            </a:pPr>
            <a:r>
              <a:rPr lang="en-US" sz="3200" b="1">
                <a:solidFill>
                  <a:srgbClr val="FAFD00"/>
                </a:solidFill>
                <a:effectLst>
                  <a:outerShdw blurRad="38100" dist="38100" dir="2700000" algn="tl">
                    <a:srgbClr val="C0C0C0"/>
                  </a:outerShdw>
                </a:effectLst>
              </a:rPr>
              <a:t>HONORS only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1320800" y="304800"/>
            <a:ext cx="9550400" cy="1143000"/>
          </a:xfrm>
        </p:spPr>
        <p:txBody>
          <a:bodyPr/>
          <a:lstStyle/>
          <a:p>
            <a:pPr eaLnBrk="1" hangingPunct="1">
              <a:defRPr/>
            </a:pPr>
            <a:r>
              <a:rPr lang="en-US" altLang="en-US">
                <a:solidFill>
                  <a:schemeClr val="hlink"/>
                </a:solidFill>
                <a:effectLst>
                  <a:outerShdw blurRad="38100" dist="38100" dir="2700000" algn="tl">
                    <a:srgbClr val="C0C0C0"/>
                  </a:outerShdw>
                </a:effectLst>
                <a:latin typeface="Comic Sans MS" pitchFamily="66" charset="0"/>
              </a:rPr>
              <a:t>GAS DIFFUSION AND EFFUSION</a:t>
            </a:r>
            <a:endParaRPr lang="en-US" altLang="en-US" sz="4000">
              <a:solidFill>
                <a:schemeClr val="hlink"/>
              </a:solidFill>
              <a:effectLst>
                <a:outerShdw blurRad="38100" dist="38100" dir="2700000" algn="tl">
                  <a:srgbClr val="C0C0C0"/>
                </a:outerShdw>
              </a:effectLst>
              <a:latin typeface="Comic Sans MS" pitchFamily="66" charset="0"/>
            </a:endParaRPr>
          </a:p>
        </p:txBody>
      </p:sp>
      <p:sp>
        <p:nvSpPr>
          <p:cNvPr id="222211" name="Rectangle 3"/>
          <p:cNvSpPr>
            <a:spLocks noGrp="1" noChangeArrowheads="1"/>
          </p:cNvSpPr>
          <p:nvPr>
            <p:ph type="body" idx="1"/>
          </p:nvPr>
        </p:nvSpPr>
        <p:spPr>
          <a:xfrm>
            <a:off x="914400" y="1676400"/>
            <a:ext cx="5080000" cy="1066800"/>
          </a:xfrm>
        </p:spPr>
        <p:txBody>
          <a:bodyPr/>
          <a:lstStyle/>
          <a:p>
            <a:pPr eaLnBrk="1" hangingPunct="1">
              <a:lnSpc>
                <a:spcPct val="80000"/>
              </a:lnSpc>
              <a:buFontTx/>
              <a:buNone/>
              <a:defRPr/>
            </a:pPr>
            <a:r>
              <a:rPr lang="en-US" altLang="en-US">
                <a:solidFill>
                  <a:schemeClr val="bg1"/>
                </a:solidFill>
                <a:effectLst>
                  <a:outerShdw blurRad="38100" dist="38100" dir="2700000" algn="tl">
                    <a:srgbClr val="C0C0C0"/>
                  </a:outerShdw>
                </a:effectLst>
              </a:rPr>
              <a:t>Graham’s law governs effusion and diffusion of gas molecules.</a:t>
            </a:r>
          </a:p>
          <a:p>
            <a:pPr eaLnBrk="1" hangingPunct="1">
              <a:lnSpc>
                <a:spcPct val="80000"/>
              </a:lnSpc>
              <a:defRPr/>
            </a:pPr>
            <a:endParaRPr lang="en-US" altLang="en-US">
              <a:solidFill>
                <a:schemeClr val="bg1"/>
              </a:solidFill>
              <a:effectLst>
                <a:outerShdw blurRad="38100" dist="38100" dir="2700000" algn="tl">
                  <a:srgbClr val="C0C0C0"/>
                </a:outerShdw>
              </a:effectLst>
            </a:endParaRPr>
          </a:p>
        </p:txBody>
      </p:sp>
      <p:pic>
        <p:nvPicPr>
          <p:cNvPr id="222212" name="Picture 4"/>
          <p:cNvPicPr>
            <a:picLocks noChangeArrowheads="1"/>
          </p:cNvPicPr>
          <p:nvPr/>
        </p:nvPicPr>
        <p:blipFill>
          <a:blip r:embed="rId2"/>
          <a:srcRect/>
          <a:stretch>
            <a:fillRect/>
          </a:stretch>
        </p:blipFill>
        <p:spPr bwMode="auto">
          <a:xfrm>
            <a:off x="6627813" y="1679575"/>
            <a:ext cx="3762375" cy="3497263"/>
          </a:xfrm>
          <a:prstGeom prst="rect">
            <a:avLst/>
          </a:prstGeom>
          <a:solidFill>
            <a:schemeClr val="bg1"/>
          </a:solidFill>
          <a:ln w="12700">
            <a:solidFill>
              <a:schemeClr val="tx1"/>
            </a:solidFill>
            <a:miter lim="800000"/>
            <a:headEnd/>
            <a:tailEnd/>
          </a:ln>
          <a:effectLst>
            <a:outerShdw dist="71842" dir="2700000" algn="ctr" rotWithShape="0">
              <a:schemeClr val="bg2"/>
            </a:outerShdw>
          </a:effectLst>
        </p:spPr>
      </p:pic>
      <p:sp>
        <p:nvSpPr>
          <p:cNvPr id="222213" name="Rectangle 5"/>
          <p:cNvSpPr>
            <a:spLocks noChangeArrowheads="1"/>
          </p:cNvSpPr>
          <p:nvPr/>
        </p:nvSpPr>
        <p:spPr bwMode="auto">
          <a:xfrm>
            <a:off x="6570663" y="5257800"/>
            <a:ext cx="5113337" cy="577850"/>
          </a:xfrm>
          <a:prstGeom prst="rect">
            <a:avLst/>
          </a:prstGeom>
          <a:noFill/>
          <a:ln w="12700">
            <a:noFill/>
            <a:miter lim="800000"/>
            <a:headEnd/>
            <a:tailEnd/>
          </a:ln>
          <a:effectLst/>
        </p:spPr>
        <p:txBody>
          <a:bodyPr lIns="90487" tIns="44450" rIns="90487" bIns="44450">
            <a:spAutoFit/>
          </a:bodyPr>
          <a:lstStyle/>
          <a:p>
            <a:pPr eaLnBrk="0" hangingPunct="0">
              <a:defRPr/>
            </a:pPr>
            <a:r>
              <a:rPr lang="en-US" sz="1600" b="1">
                <a:solidFill>
                  <a:schemeClr val="bg1"/>
                </a:solidFill>
                <a:effectLst>
                  <a:outerShdw blurRad="38100" dist="38100" dir="2700000" algn="tl">
                    <a:srgbClr val="C0C0C0"/>
                  </a:outerShdw>
                </a:effectLst>
              </a:rPr>
              <a:t>Thomas Graham, 1805-1869. Professor in Glasgow and London.</a:t>
            </a:r>
          </a:p>
        </p:txBody>
      </p:sp>
      <p:sp>
        <p:nvSpPr>
          <p:cNvPr id="222214" name="Rectangle 6"/>
          <p:cNvSpPr>
            <a:spLocks noChangeArrowheads="1"/>
          </p:cNvSpPr>
          <p:nvPr/>
        </p:nvSpPr>
        <p:spPr bwMode="auto">
          <a:xfrm>
            <a:off x="814388" y="4664075"/>
            <a:ext cx="5381625" cy="1370013"/>
          </a:xfrm>
          <a:prstGeom prst="rect">
            <a:avLst/>
          </a:prstGeom>
          <a:solidFill>
            <a:srgbClr val="FFC5CF"/>
          </a:solidFill>
          <a:ln w="12700">
            <a:noFill/>
            <a:miter lim="800000"/>
            <a:headEnd/>
            <a:tailEnd/>
          </a:ln>
          <a:effectLst>
            <a:outerShdw dist="63500" dir="3187806" algn="ctr" rotWithShape="0">
              <a:schemeClr val="bg2"/>
            </a:outerShdw>
          </a:effectLst>
        </p:spPr>
        <p:txBody>
          <a:bodyPr lIns="90487" tIns="44450" rIns="90487" bIns="44450">
            <a:spAutoFit/>
          </a:bodyPr>
          <a:lstStyle/>
          <a:p>
            <a:pPr eaLnBrk="0" hangingPunct="0">
              <a:defRPr/>
            </a:pPr>
            <a:r>
              <a:rPr lang="en-US" sz="2800" b="1">
                <a:effectLst>
                  <a:outerShdw blurRad="38100" dist="38100" dir="2700000" algn="tl">
                    <a:srgbClr val="FFFFFF"/>
                  </a:outerShdw>
                </a:effectLst>
              </a:rPr>
              <a:t>Rate of effusion is inversely proportional to its molar mass.</a:t>
            </a:r>
          </a:p>
        </p:txBody>
      </p:sp>
      <p:pic>
        <p:nvPicPr>
          <p:cNvPr id="222215" name="Picture 7"/>
          <p:cNvPicPr>
            <a:picLocks noChangeAspect="1" noChangeArrowheads="1"/>
          </p:cNvPicPr>
          <p:nvPr/>
        </p:nvPicPr>
        <p:blipFill>
          <a:blip r:embed="rId3"/>
          <a:srcRect/>
          <a:stretch>
            <a:fillRect/>
          </a:stretch>
        </p:blipFill>
        <p:spPr bwMode="auto">
          <a:xfrm>
            <a:off x="711200" y="3429000"/>
            <a:ext cx="5605463" cy="1041400"/>
          </a:xfrm>
          <a:prstGeom prst="rect">
            <a:avLst/>
          </a:prstGeom>
          <a:noFill/>
          <a:ln w="9525">
            <a:noFill/>
            <a:miter lim="800000"/>
            <a:headEnd/>
            <a:tailEnd/>
          </a:ln>
        </p:spPr>
      </p:pic>
      <p:sp>
        <p:nvSpPr>
          <p:cNvPr id="222216" name="Text Box 8"/>
          <p:cNvSpPr txBox="1">
            <a:spLocks noChangeArrowheads="1"/>
          </p:cNvSpPr>
          <p:nvPr/>
        </p:nvSpPr>
        <p:spPr bwMode="auto">
          <a:xfrm>
            <a:off x="-406400" y="152400"/>
            <a:ext cx="3352800" cy="965200"/>
          </a:xfrm>
          <a:prstGeom prst="rect">
            <a:avLst/>
          </a:prstGeom>
          <a:noFill/>
          <a:ln w="38100" algn="ctr">
            <a:noFill/>
            <a:miter lim="800000"/>
            <a:headEnd/>
            <a:tailEnd/>
          </a:ln>
          <a:effectLst/>
        </p:spPr>
        <p:txBody>
          <a:bodyPr lIns="90487" tIns="44450" rIns="90487" bIns="44450">
            <a:spAutoFit/>
          </a:bodyPr>
          <a:lstStyle/>
          <a:p>
            <a:pPr algn="ctr" eaLnBrk="0" hangingPunct="0">
              <a:lnSpc>
                <a:spcPct val="90000"/>
              </a:lnSpc>
              <a:spcBef>
                <a:spcPct val="50000"/>
              </a:spcBef>
              <a:defRPr/>
            </a:pPr>
            <a:r>
              <a:rPr lang="en-US" sz="3200" b="1">
                <a:solidFill>
                  <a:srgbClr val="FAFD00"/>
                </a:solidFill>
                <a:effectLst>
                  <a:outerShdw blurRad="38100" dist="38100" dir="2700000" algn="tl">
                    <a:srgbClr val="C0C0C0"/>
                  </a:outerShdw>
                </a:effectLst>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2215"/>
                                        </p:tgtEl>
                                        <p:attrNameLst>
                                          <p:attrName>style.visibility</p:attrName>
                                        </p:attrNameLst>
                                      </p:cBhvr>
                                      <p:to>
                                        <p:strVal val="visible"/>
                                      </p:to>
                                    </p:set>
                                    <p:animEffect transition="in" filter="dissolve">
                                      <p:cBhvr>
                                        <p:cTn id="7" dur="500"/>
                                        <p:tgtEl>
                                          <p:spTgt spid="2222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2214"/>
                                        </p:tgtEl>
                                        <p:attrNameLst>
                                          <p:attrName>style.visibility</p:attrName>
                                        </p:attrNameLst>
                                      </p:cBhvr>
                                      <p:to>
                                        <p:strVal val="visible"/>
                                      </p:to>
                                    </p:set>
                                    <p:animEffect transition="in" filter="dissolve">
                                      <p:cBhvr>
                                        <p:cTn id="10"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z="6600" b="1"/>
              <a:t>Remember:</a:t>
            </a:r>
          </a:p>
        </p:txBody>
      </p:sp>
      <p:sp>
        <p:nvSpPr>
          <p:cNvPr id="3" name="Content Placeholder 2"/>
          <p:cNvSpPr>
            <a:spLocks noGrp="1"/>
          </p:cNvSpPr>
          <p:nvPr>
            <p:ph idx="1"/>
          </p:nvPr>
        </p:nvSpPr>
        <p:spPr/>
        <p:txBody>
          <a:bodyPr>
            <a:normAutofit/>
          </a:bodyPr>
          <a:lstStyle/>
          <a:p>
            <a:pPr eaLnBrk="1" hangingPunct="1"/>
            <a:r>
              <a:rPr lang="en-US"/>
              <a:t> </a:t>
            </a:r>
            <a:r>
              <a:rPr lang="en-US" sz="3600" u="sng"/>
              <a:t>The kinetic theory does not work well for:</a:t>
            </a:r>
          </a:p>
          <a:p>
            <a:pPr eaLnBrk="1" hangingPunct="1">
              <a:buFont typeface="Trebuchet MS" pitchFamily="34" charset="0"/>
              <a:buAutoNum type="arabicPeriod"/>
            </a:pPr>
            <a:r>
              <a:rPr lang="en-US" sz="3600"/>
              <a:t>Gases at very low temperatures</a:t>
            </a:r>
          </a:p>
          <a:p>
            <a:pPr eaLnBrk="1" hangingPunct="1">
              <a:buFont typeface="Trebuchet MS" pitchFamily="34" charset="0"/>
              <a:buAutoNum type="arabicPeriod"/>
            </a:pPr>
            <a:r>
              <a:rPr lang="en-US" sz="3600"/>
              <a:t>Gases at very high temperatures ( molecules close enough to attract each other)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06400" y="381000"/>
            <a:ext cx="10668000" cy="1066800"/>
          </a:xfrm>
        </p:spPr>
        <p:txBody>
          <a:bodyPr/>
          <a:lstStyle/>
          <a:p>
            <a:pPr eaLnBrk="1" hangingPunct="1">
              <a:defRPr/>
            </a:pPr>
            <a:r>
              <a:rPr lang="en-US" altLang="en-US">
                <a:solidFill>
                  <a:schemeClr val="hlink"/>
                </a:solidFill>
                <a:effectLst>
                  <a:outerShdw blurRad="38100" dist="38100" dir="2700000" algn="tl">
                    <a:srgbClr val="C0C0C0"/>
                  </a:outerShdw>
                </a:effectLst>
                <a:latin typeface="Comic Sans MS" pitchFamily="66" charset="0"/>
              </a:rPr>
              <a:t>GAS DIFFUSION AND EFFUSION</a:t>
            </a:r>
            <a:endParaRPr lang="en-US" altLang="en-US" sz="4000">
              <a:solidFill>
                <a:schemeClr val="hlink"/>
              </a:solidFill>
              <a:effectLst>
                <a:outerShdw blurRad="38100" dist="38100" dir="2700000" algn="tl">
                  <a:srgbClr val="C0C0C0"/>
                </a:outerShdw>
              </a:effectLst>
            </a:endParaRPr>
          </a:p>
        </p:txBody>
      </p:sp>
      <p:sp>
        <p:nvSpPr>
          <p:cNvPr id="223235" name="Rectangle 3"/>
          <p:cNvSpPr>
            <a:spLocks noGrp="1" noChangeArrowheads="1"/>
          </p:cNvSpPr>
          <p:nvPr>
            <p:ph type="body" idx="1"/>
          </p:nvPr>
        </p:nvSpPr>
        <p:spPr>
          <a:xfrm>
            <a:off x="914400" y="1600200"/>
            <a:ext cx="7721600" cy="3276600"/>
          </a:xfrm>
        </p:spPr>
        <p:txBody>
          <a:bodyPr/>
          <a:lstStyle/>
          <a:p>
            <a:pPr eaLnBrk="1" hangingPunct="1">
              <a:buFontTx/>
              <a:buNone/>
              <a:defRPr/>
            </a:pPr>
            <a:r>
              <a:rPr lang="en-US" altLang="en-US">
                <a:solidFill>
                  <a:schemeClr val="bg1"/>
                </a:solidFill>
                <a:effectLst>
                  <a:outerShdw blurRad="38100" dist="38100" dir="2700000" algn="tl">
                    <a:srgbClr val="C0C0C0"/>
                  </a:outerShdw>
                </a:effectLst>
              </a:rPr>
              <a:t>Molecules effuse thru holes in a rubber balloon, for example, at a rate (= moles/time) that is</a:t>
            </a:r>
          </a:p>
          <a:p>
            <a:pPr eaLnBrk="1" hangingPunct="1">
              <a:defRPr/>
            </a:pPr>
            <a:r>
              <a:rPr lang="en-US" altLang="en-US">
                <a:solidFill>
                  <a:schemeClr val="bg1"/>
                </a:solidFill>
                <a:effectLst>
                  <a:outerShdw blurRad="38100" dist="38100" dir="2700000" algn="tl">
                    <a:srgbClr val="C0C0C0"/>
                  </a:outerShdw>
                </a:effectLst>
              </a:rPr>
              <a:t>proportional to T</a:t>
            </a:r>
          </a:p>
          <a:p>
            <a:pPr eaLnBrk="1" hangingPunct="1">
              <a:defRPr/>
            </a:pPr>
            <a:r>
              <a:rPr lang="en-US" altLang="en-US">
                <a:solidFill>
                  <a:schemeClr val="bg1"/>
                </a:solidFill>
                <a:effectLst>
                  <a:outerShdw blurRad="38100" dist="38100" dir="2700000" algn="tl">
                    <a:srgbClr val="C0C0C0"/>
                  </a:outerShdw>
                </a:effectLst>
              </a:rPr>
              <a:t>inversely proportional to M.</a:t>
            </a:r>
          </a:p>
          <a:p>
            <a:pPr eaLnBrk="1" hangingPunct="1">
              <a:buFontTx/>
              <a:buNone/>
              <a:defRPr/>
            </a:pPr>
            <a:r>
              <a:rPr lang="en-US" altLang="en-US">
                <a:solidFill>
                  <a:srgbClr val="FAFD00"/>
                </a:solidFill>
                <a:effectLst>
                  <a:outerShdw blurRad="38100" dist="38100" dir="2700000" algn="tl">
                    <a:srgbClr val="C0C0C0"/>
                  </a:outerShdw>
                </a:effectLst>
              </a:rPr>
              <a:t>Therefore, He effuses more rapidly than O</a:t>
            </a:r>
            <a:r>
              <a:rPr lang="en-US" altLang="en-US" baseline="-25000">
                <a:solidFill>
                  <a:srgbClr val="FAFD00"/>
                </a:solidFill>
                <a:effectLst>
                  <a:outerShdw blurRad="38100" dist="38100" dir="2700000" algn="tl">
                    <a:srgbClr val="C0C0C0"/>
                  </a:outerShdw>
                </a:effectLst>
              </a:rPr>
              <a:t>2</a:t>
            </a:r>
            <a:r>
              <a:rPr lang="en-US" altLang="en-US">
                <a:solidFill>
                  <a:srgbClr val="FAFD00"/>
                </a:solidFill>
                <a:effectLst>
                  <a:outerShdw blurRad="38100" dist="38100" dir="2700000" algn="tl">
                    <a:srgbClr val="C0C0C0"/>
                  </a:outerShdw>
                </a:effectLst>
              </a:rPr>
              <a:t> at same T.</a:t>
            </a:r>
          </a:p>
          <a:p>
            <a:pPr eaLnBrk="1" hangingPunct="1">
              <a:defRPr/>
            </a:pPr>
            <a:endParaRPr lang="en-US" altLang="en-US">
              <a:solidFill>
                <a:srgbClr val="FAFD00"/>
              </a:solidFill>
              <a:effectLst>
                <a:outerShdw blurRad="38100" dist="38100" dir="2700000" algn="tl">
                  <a:srgbClr val="C0C0C0"/>
                </a:outerShdw>
              </a:effectLst>
            </a:endParaRPr>
          </a:p>
        </p:txBody>
      </p:sp>
      <p:pic>
        <p:nvPicPr>
          <p:cNvPr id="223236" name="Picture 4"/>
          <p:cNvPicPr>
            <a:picLocks noChangeArrowheads="1"/>
          </p:cNvPicPr>
          <p:nvPr/>
        </p:nvPicPr>
        <p:blipFill>
          <a:blip r:embed="rId3"/>
          <a:srcRect/>
          <a:stretch>
            <a:fillRect/>
          </a:stretch>
        </p:blipFill>
        <p:spPr bwMode="auto">
          <a:xfrm>
            <a:off x="8788400" y="1719263"/>
            <a:ext cx="2730500" cy="3257550"/>
          </a:xfrm>
          <a:prstGeom prst="rect">
            <a:avLst/>
          </a:prstGeom>
          <a:noFill/>
          <a:ln w="12700">
            <a:noFill/>
            <a:miter lim="800000"/>
            <a:headEnd/>
            <a:tailEnd/>
          </a:ln>
          <a:effectLst>
            <a:outerShdw dist="107763" dir="2700000" algn="ctr" rotWithShape="0">
              <a:schemeClr val="bg2"/>
            </a:outerShdw>
          </a:effectLst>
        </p:spPr>
      </p:pic>
      <p:sp>
        <p:nvSpPr>
          <p:cNvPr id="223237" name="Rectangle 5"/>
          <p:cNvSpPr>
            <a:spLocks noChangeArrowheads="1"/>
          </p:cNvSpPr>
          <p:nvPr/>
        </p:nvSpPr>
        <p:spPr bwMode="auto">
          <a:xfrm>
            <a:off x="9625013" y="2752725"/>
            <a:ext cx="1193800" cy="758825"/>
          </a:xfrm>
          <a:prstGeom prst="rect">
            <a:avLst/>
          </a:prstGeom>
          <a:noFill/>
          <a:ln w="12700">
            <a:noFill/>
            <a:miter lim="800000"/>
            <a:headEnd/>
            <a:tailEnd/>
          </a:ln>
          <a:effectLst/>
        </p:spPr>
        <p:txBody>
          <a:bodyPr wrap="none" lIns="90487" tIns="44450" rIns="90487" bIns="44450">
            <a:spAutoFit/>
          </a:bodyPr>
          <a:lstStyle/>
          <a:p>
            <a:pPr eaLnBrk="0" hangingPunct="0">
              <a:defRPr/>
            </a:pPr>
            <a:r>
              <a:rPr lang="en-US" sz="4400" b="1">
                <a:solidFill>
                  <a:schemeClr val="accent2"/>
                </a:solidFill>
                <a:effectLst>
                  <a:outerShdw blurRad="38100" dist="38100" dir="2700000" algn="tl">
                    <a:srgbClr val="C0C0C0"/>
                  </a:outerShdw>
                </a:effectLst>
              </a:rPr>
              <a:t>He</a:t>
            </a:r>
            <a:endParaRPr lang="en-US" sz="2800" b="1">
              <a:effectLst>
                <a:outerShdw blurRad="38100" dist="38100" dir="2700000" algn="tl">
                  <a:srgbClr val="C0C0C0"/>
                </a:outerShdw>
              </a:effectLst>
            </a:endParaRPr>
          </a:p>
        </p:txBody>
      </p:sp>
      <p:sp>
        <p:nvSpPr>
          <p:cNvPr id="223238" name="Line 6"/>
          <p:cNvSpPr>
            <a:spLocks noChangeShapeType="1"/>
          </p:cNvSpPr>
          <p:nvPr/>
        </p:nvSpPr>
        <p:spPr bwMode="auto">
          <a:xfrm flipV="1">
            <a:off x="10566400" y="1143000"/>
            <a:ext cx="1084263" cy="1752600"/>
          </a:xfrm>
          <a:prstGeom prst="line">
            <a:avLst/>
          </a:prstGeom>
          <a:noFill/>
          <a:ln w="76200">
            <a:solidFill>
              <a:schemeClr val="accent2"/>
            </a:solidFill>
            <a:round/>
            <a:headEnd/>
            <a:tailEnd type="triangle" w="med" len="med"/>
          </a:ln>
        </p:spPr>
        <p:txBody>
          <a:bodyPr wrap="none" anchor="ctr"/>
          <a:lstStyle/>
          <a:p>
            <a:endParaRPr lang="en-US"/>
          </a:p>
        </p:txBody>
      </p:sp>
      <p:sp>
        <p:nvSpPr>
          <p:cNvPr id="223239" name="Text Box 7"/>
          <p:cNvSpPr txBox="1">
            <a:spLocks noChangeArrowheads="1"/>
          </p:cNvSpPr>
          <p:nvPr/>
        </p:nvSpPr>
        <p:spPr bwMode="auto">
          <a:xfrm>
            <a:off x="-406400" y="152400"/>
            <a:ext cx="3352800" cy="965200"/>
          </a:xfrm>
          <a:prstGeom prst="rect">
            <a:avLst/>
          </a:prstGeom>
          <a:noFill/>
          <a:ln w="38100" algn="ctr">
            <a:noFill/>
            <a:miter lim="800000"/>
            <a:headEnd/>
            <a:tailEnd/>
          </a:ln>
          <a:effectLst/>
        </p:spPr>
        <p:txBody>
          <a:bodyPr lIns="90487" tIns="44450" rIns="90487" bIns="44450">
            <a:spAutoFit/>
          </a:bodyPr>
          <a:lstStyle/>
          <a:p>
            <a:pPr algn="ctr" eaLnBrk="0" hangingPunct="0">
              <a:lnSpc>
                <a:spcPct val="90000"/>
              </a:lnSpc>
              <a:spcBef>
                <a:spcPct val="50000"/>
              </a:spcBef>
              <a:defRPr/>
            </a:pPr>
            <a:r>
              <a:rPr lang="en-US" sz="3200" b="1">
                <a:solidFill>
                  <a:srgbClr val="FAFD00"/>
                </a:solidFill>
                <a:effectLst>
                  <a:outerShdw blurRad="38100" dist="38100" dir="2700000" algn="tl">
                    <a:srgbClr val="C0C0C0"/>
                  </a:outerShdw>
                </a:effectLst>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5">
                                            <p:txEl>
                                              <p:pRg st="3" end="3"/>
                                            </p:txEl>
                                          </p:spTgt>
                                        </p:tgtEl>
                                        <p:attrNameLst>
                                          <p:attrName>style.visibility</p:attrName>
                                        </p:attrNameLst>
                                      </p:cBhvr>
                                      <p:to>
                                        <p:strVal val="visible"/>
                                      </p:to>
                                    </p:set>
                                    <p:anim calcmode="lin" valueType="num">
                                      <p:cBhvr additive="base">
                                        <p:cTn id="7" dur="500" fill="hold"/>
                                        <p:tgtEl>
                                          <p:spTgt spid="22323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5">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2000"/>
                                  </p:stCondLst>
                                  <p:childTnLst>
                                    <p:set>
                                      <p:cBhvr>
                                        <p:cTn id="11" dur="1" fill="hold">
                                          <p:stCondLst>
                                            <p:cond delay="0"/>
                                          </p:stCondLst>
                                        </p:cTn>
                                        <p:tgtEl>
                                          <p:spTgt spid="223238"/>
                                        </p:tgtEl>
                                        <p:attrNameLst>
                                          <p:attrName>style.visibility</p:attrName>
                                        </p:attrNameLst>
                                      </p:cBhvr>
                                      <p:to>
                                        <p:strVal val="visible"/>
                                      </p:to>
                                    </p:set>
                                    <p:animEffect transition="in" filter="dissolve">
                                      <p:cBhvr>
                                        <p:cTn id="12" dur="500"/>
                                        <p:tgtEl>
                                          <p:spTgt spid="223238"/>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P spid="223238"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solidFill>
            <a:schemeClr val="accent2">
              <a:alpha val="28999"/>
            </a:schemeClr>
          </a:solidFill>
          <a:effectLst>
            <a:outerShdw dist="53882" dir="2700000" algn="ctr" rotWithShape="0">
              <a:schemeClr val="bg2"/>
            </a:outerShdw>
          </a:effectLst>
        </p:spPr>
        <p:txBody>
          <a:bodyPr/>
          <a:lstStyle/>
          <a:p>
            <a:pPr eaLnBrk="1" hangingPunct="1">
              <a:defRPr/>
            </a:pPr>
            <a:r>
              <a:rPr lang="en-US" altLang="en-US" sz="4800">
                <a:solidFill>
                  <a:schemeClr val="hlink"/>
                </a:solidFill>
                <a:effectLst>
                  <a:outerShdw blurRad="38100" dist="38100" dir="2700000" algn="tl">
                    <a:srgbClr val="000000"/>
                  </a:outerShdw>
                </a:effectLst>
                <a:latin typeface="Comic Sans MS" pitchFamily="66" charset="0"/>
              </a:rPr>
              <a:t>Gas Diffusion</a:t>
            </a:r>
            <a:br>
              <a:rPr lang="en-US" altLang="en-US" sz="6000">
                <a:solidFill>
                  <a:schemeClr val="accent2"/>
                </a:solidFill>
                <a:effectLst>
                  <a:outerShdw blurRad="38100" dist="38100" dir="2700000" algn="tl">
                    <a:srgbClr val="000000"/>
                  </a:outerShdw>
                </a:effectLst>
                <a:latin typeface="Comic Sans MS" pitchFamily="66" charset="0"/>
              </a:rPr>
            </a:br>
            <a:r>
              <a:rPr lang="en-US" altLang="en-US" sz="2800">
                <a:effectLst>
                  <a:outerShdw blurRad="38100" dist="38100" dir="2700000" algn="tl">
                    <a:srgbClr val="FFFFFF"/>
                  </a:outerShdw>
                </a:effectLst>
                <a:latin typeface="Comic Sans MS" pitchFamily="66" charset="0"/>
              </a:rPr>
              <a:t>relation of mass to rate of diffusion</a:t>
            </a:r>
            <a:endParaRPr lang="en-US" altLang="en-US" sz="2800">
              <a:effectLst>
                <a:outerShdw blurRad="38100" dist="38100" dir="2700000" algn="tl">
                  <a:srgbClr val="FFFFFF"/>
                </a:outerShdw>
              </a:effectLst>
            </a:endParaRPr>
          </a:p>
        </p:txBody>
      </p:sp>
      <p:sp>
        <p:nvSpPr>
          <p:cNvPr id="224259" name="Rectangle 3"/>
          <p:cNvSpPr>
            <a:spLocks noGrp="1" noChangeArrowheads="1"/>
          </p:cNvSpPr>
          <p:nvPr>
            <p:ph type="body" sz="half" idx="1"/>
          </p:nvPr>
        </p:nvSpPr>
        <p:spPr>
          <a:xfrm>
            <a:off x="1320800" y="1981200"/>
            <a:ext cx="4673600" cy="4114800"/>
          </a:xfrm>
          <a:solidFill>
            <a:srgbClr val="C8FEC8"/>
          </a:solidFill>
          <a:effectLst>
            <a:outerShdw dist="107763" dir="2700000" algn="ctr" rotWithShape="0">
              <a:schemeClr val="bg2"/>
            </a:outerShdw>
          </a:effectLst>
        </p:spPr>
        <p:txBody>
          <a:bodyPr/>
          <a:lstStyle/>
          <a:p>
            <a:pPr eaLnBrk="1" hangingPunct="1">
              <a:defRPr/>
            </a:pPr>
            <a:r>
              <a:rPr lang="en-US" altLang="en-US" sz="2000"/>
              <a:t>HCl and NH</a:t>
            </a:r>
            <a:r>
              <a:rPr lang="en-US" altLang="en-US" sz="2000" baseline="-25000"/>
              <a:t>3</a:t>
            </a:r>
            <a:r>
              <a:rPr lang="en-US" altLang="en-US" sz="2000"/>
              <a:t> diffuse from opposite ends of  tube. </a:t>
            </a:r>
          </a:p>
          <a:p>
            <a:pPr eaLnBrk="1" hangingPunct="1">
              <a:defRPr/>
            </a:pPr>
            <a:r>
              <a:rPr lang="en-US" altLang="en-US" sz="2000"/>
              <a:t>Gases meet to form NH</a:t>
            </a:r>
            <a:r>
              <a:rPr lang="en-US" altLang="en-US" sz="2000" baseline="-25000"/>
              <a:t>4</a:t>
            </a:r>
            <a:r>
              <a:rPr lang="en-US" altLang="en-US" sz="2000"/>
              <a:t>Cl</a:t>
            </a:r>
          </a:p>
          <a:p>
            <a:pPr eaLnBrk="1" hangingPunct="1">
              <a:defRPr/>
            </a:pPr>
            <a:r>
              <a:rPr lang="en-US" altLang="en-US" sz="2000"/>
              <a:t>HCl heavier than NH</a:t>
            </a:r>
            <a:r>
              <a:rPr lang="en-US" altLang="en-US" sz="2000" baseline="-25000"/>
              <a:t>3</a:t>
            </a:r>
            <a:endParaRPr lang="en-US" altLang="en-US" sz="2000"/>
          </a:p>
          <a:p>
            <a:pPr eaLnBrk="1" hangingPunct="1">
              <a:defRPr/>
            </a:pPr>
            <a:r>
              <a:rPr lang="en-US" altLang="en-US" sz="2000"/>
              <a:t>Therefore, NH</a:t>
            </a:r>
            <a:r>
              <a:rPr lang="en-US" altLang="en-US" sz="2000" baseline="-25000"/>
              <a:t>4</a:t>
            </a:r>
            <a:r>
              <a:rPr lang="en-US" altLang="en-US" sz="2000"/>
              <a:t>Cl forms closer to HCl end of tube.</a:t>
            </a:r>
          </a:p>
        </p:txBody>
      </p:sp>
      <p:pic>
        <p:nvPicPr>
          <p:cNvPr id="224260" name="12M12AN1.avi">
            <a:hlinkClick r:id="" action="ppaction://media"/>
          </p:cNvPr>
          <p:cNvPicPr>
            <a:picLocks noGrp="1" noRot="1" noChangeAspect="1" noChangeArrowheads="1"/>
          </p:cNvPicPr>
          <p:nvPr>
            <p:ph sz="half" idx="2"/>
            <a:videoFile r:link="rId1"/>
          </p:nvPr>
        </p:nvPicPr>
        <p:blipFill>
          <a:blip r:embed="rId3"/>
          <a:srcRect/>
          <a:stretch>
            <a:fillRect/>
          </a:stretch>
        </p:blipFill>
        <p:spPr>
          <a:xfrm>
            <a:off x="7315200" y="2057400"/>
            <a:ext cx="3632200" cy="4191000"/>
          </a:xfrm>
        </p:spPr>
      </p:pic>
      <p:sp>
        <p:nvSpPr>
          <p:cNvPr id="224261" name="Text Box 5"/>
          <p:cNvSpPr txBox="1">
            <a:spLocks noChangeArrowheads="1"/>
          </p:cNvSpPr>
          <p:nvPr/>
        </p:nvSpPr>
        <p:spPr bwMode="auto">
          <a:xfrm>
            <a:off x="-406400" y="152400"/>
            <a:ext cx="3352800" cy="965200"/>
          </a:xfrm>
          <a:prstGeom prst="rect">
            <a:avLst/>
          </a:prstGeom>
          <a:noFill/>
          <a:ln w="38100" algn="ctr">
            <a:noFill/>
            <a:miter lim="800000"/>
            <a:headEnd/>
            <a:tailEnd/>
          </a:ln>
          <a:effectLst/>
        </p:spPr>
        <p:txBody>
          <a:bodyPr lIns="90487" tIns="44450" rIns="90487" bIns="44450">
            <a:spAutoFit/>
          </a:bodyPr>
          <a:lstStyle/>
          <a:p>
            <a:pPr algn="ctr" eaLnBrk="0" hangingPunct="0">
              <a:lnSpc>
                <a:spcPct val="90000"/>
              </a:lnSpc>
              <a:spcBef>
                <a:spcPct val="50000"/>
              </a:spcBef>
              <a:defRPr/>
            </a:pPr>
            <a:r>
              <a:rPr lang="en-US" sz="3200" b="1">
                <a:solidFill>
                  <a:srgbClr val="FAFD00"/>
                </a:solidFill>
                <a:effectLst>
                  <a:outerShdw blurRad="38100" dist="38100" dir="2700000" algn="tl">
                    <a:srgbClr val="C0C0C0"/>
                  </a:outerShdw>
                </a:effectLst>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calcmode="lin" valueType="num">
                                      <p:cBhvr additive="base">
                                        <p:cTn id="7" dur="500" fill="hold"/>
                                        <p:tgtEl>
                                          <p:spTgt spid="2242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42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4259">
                                            <p:txEl>
                                              <p:pRg st="0" end="0"/>
                                            </p:txEl>
                                          </p:spTgt>
                                        </p:tgtEl>
                                        <p:attrNameLst>
                                          <p:attrName>ppt_c</p:attrName>
                                        </p:attrNameLst>
                                      </p:cBhvr>
                                      <p:to>
                                        <a:srgbClr val="008000"/>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4259">
                                            <p:txEl>
                                              <p:pRg st="1" end="1"/>
                                            </p:txEl>
                                          </p:spTgt>
                                        </p:tgtEl>
                                        <p:attrNameLst>
                                          <p:attrName>style.visibility</p:attrName>
                                        </p:attrNameLst>
                                      </p:cBhvr>
                                      <p:to>
                                        <p:strVal val="visible"/>
                                      </p:to>
                                    </p:set>
                                    <p:anim calcmode="lin" valueType="num">
                                      <p:cBhvr additive="base">
                                        <p:cTn id="13" dur="500" fill="hold"/>
                                        <p:tgtEl>
                                          <p:spTgt spid="2242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425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4259">
                                            <p:txEl>
                                              <p:pRg st="1" end="1"/>
                                            </p:txEl>
                                          </p:spTgt>
                                        </p:tgtEl>
                                        <p:attrNameLst>
                                          <p:attrName>ppt_c</p:attrName>
                                        </p:attrNameLst>
                                      </p:cBhvr>
                                      <p:to>
                                        <a:srgbClr val="008000"/>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4259">
                                            <p:txEl>
                                              <p:pRg st="2" end="2"/>
                                            </p:txEl>
                                          </p:spTgt>
                                        </p:tgtEl>
                                        <p:attrNameLst>
                                          <p:attrName>style.visibility</p:attrName>
                                        </p:attrNameLst>
                                      </p:cBhvr>
                                      <p:to>
                                        <p:strVal val="visible"/>
                                      </p:to>
                                    </p:set>
                                    <p:anim calcmode="lin" valueType="num">
                                      <p:cBhvr additive="base">
                                        <p:cTn id="19" dur="500" fill="hold"/>
                                        <p:tgtEl>
                                          <p:spTgt spid="2242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425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4259">
                                            <p:txEl>
                                              <p:pRg st="2" end="2"/>
                                            </p:txEl>
                                          </p:spTgt>
                                        </p:tgtEl>
                                        <p:attrNameLst>
                                          <p:attrName>ppt_c</p:attrName>
                                        </p:attrNameLst>
                                      </p:cBhvr>
                                      <p:to>
                                        <a:srgbClr val="008000"/>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4259">
                                            <p:txEl>
                                              <p:pRg st="3" end="3"/>
                                            </p:txEl>
                                          </p:spTgt>
                                        </p:tgtEl>
                                        <p:attrNameLst>
                                          <p:attrName>style.visibility</p:attrName>
                                        </p:attrNameLst>
                                      </p:cBhvr>
                                      <p:to>
                                        <p:strVal val="visible"/>
                                      </p:to>
                                    </p:set>
                                    <p:anim calcmode="lin" valueType="num">
                                      <p:cBhvr additive="base">
                                        <p:cTn id="25" dur="500" fill="hold"/>
                                        <p:tgtEl>
                                          <p:spTgt spid="22425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425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4259">
                                            <p:txEl>
                                              <p:pRg st="3" end="3"/>
                                            </p:txEl>
                                          </p:spTgt>
                                        </p:tgtEl>
                                        <p:attrNameLst>
                                          <p:attrName>ppt_c</p:attrName>
                                        </p:attrNameLst>
                                      </p:cBhvr>
                                      <p:to>
                                        <a:srgbClr val="008000"/>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24260"/>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224260"/>
                                        </p:tgtEl>
                                      </p:cBhvr>
                                    </p:cmd>
                                  </p:childTnLst>
                                </p:cTn>
                              </p:par>
                            </p:childTnLst>
                          </p:cTn>
                        </p:par>
                      </p:childTnLst>
                    </p:cTn>
                  </p:par>
                </p:childTnLst>
              </p:cTn>
              <p:nextCondLst>
                <p:cond evt="onClick" delay="0">
                  <p:tgtEl>
                    <p:spTgt spid="224260"/>
                  </p:tgtEl>
                </p:cond>
              </p:nextCondLst>
            </p:seq>
            <p:video>
              <p:cMediaNode>
                <p:cTn id="32" fill="hold" display="0">
                  <p:stCondLst>
                    <p:cond delay="indefinite"/>
                  </p:stCondLst>
                  <p:endCondLst>
                    <p:cond evt="onNext" delay="0">
                      <p:tgtEl>
                        <p:sldTgt/>
                      </p:tgtEl>
                    </p:cond>
                    <p:cond evt="onPrev" delay="0">
                      <p:tgtEl>
                        <p:sldTgt/>
                      </p:tgtEl>
                    </p:cond>
                  </p:endCondLst>
                </p:cTn>
                <p:tgtEl>
                  <p:spTgt spid="224260"/>
                </p:tgtEl>
              </p:cMediaNode>
            </p:video>
          </p:childTnLst>
        </p:cTn>
      </p:par>
    </p:tnLst>
    <p:bldLst>
      <p:bldP spid="224259"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 name="Text Box 2"/>
          <p:cNvSpPr txBox="1">
            <a:spLocks noChangeArrowheads="1"/>
          </p:cNvSpPr>
          <p:nvPr/>
        </p:nvSpPr>
        <p:spPr bwMode="auto">
          <a:xfrm>
            <a:off x="4352925" y="92075"/>
            <a:ext cx="3500438" cy="579438"/>
          </a:xfrm>
          <a:prstGeom prst="rect">
            <a:avLst/>
          </a:prstGeom>
          <a:noFill/>
          <a:ln w="9525">
            <a:noFill/>
            <a:miter lim="800000"/>
            <a:headEnd/>
            <a:tailEnd/>
          </a:ln>
        </p:spPr>
        <p:txBody>
          <a:bodyPr wrap="none">
            <a:spAutoFit/>
          </a:bodyPr>
          <a:lstStyle/>
          <a:p>
            <a:pPr algn="ctr"/>
            <a:r>
              <a:rPr lang="en-US" altLang="en-US" sz="3200">
                <a:solidFill>
                  <a:srgbClr val="000000"/>
                </a:solidFill>
              </a:rPr>
              <a:t>Gas Stoichiometry</a:t>
            </a:r>
          </a:p>
        </p:txBody>
      </p:sp>
      <p:pic>
        <p:nvPicPr>
          <p:cNvPr id="6165" name="Picture 3" descr="C:\Chang Powerpoint\Figures\cng7ch05\cha56011_0513.jpeg"/>
          <p:cNvPicPr>
            <a:picLocks noChangeAspect="1" noChangeArrowheads="1"/>
          </p:cNvPicPr>
          <p:nvPr/>
        </p:nvPicPr>
        <p:blipFill>
          <a:blip r:embed="rId2"/>
          <a:srcRect/>
          <a:stretch>
            <a:fillRect/>
          </a:stretch>
        </p:blipFill>
        <p:spPr bwMode="auto">
          <a:xfrm>
            <a:off x="1524000" y="685800"/>
            <a:ext cx="9144000" cy="1073150"/>
          </a:xfrm>
          <a:prstGeom prst="rect">
            <a:avLst/>
          </a:prstGeom>
          <a:noFill/>
          <a:ln w="9525">
            <a:noFill/>
            <a:miter lim="800000"/>
            <a:headEnd/>
            <a:tailEnd/>
          </a:ln>
        </p:spPr>
      </p:pic>
      <p:grpSp>
        <p:nvGrpSpPr>
          <p:cNvPr id="25670" name="Group 70"/>
          <p:cNvGrpSpPr>
            <a:grpSpLocks/>
          </p:cNvGrpSpPr>
          <p:nvPr/>
        </p:nvGrpSpPr>
        <p:grpSpPr bwMode="auto">
          <a:xfrm>
            <a:off x="1752600" y="1981200"/>
            <a:ext cx="8763000" cy="1636713"/>
            <a:chOff x="144" y="1248"/>
            <a:chExt cx="5520" cy="1031"/>
          </a:xfrm>
        </p:grpSpPr>
        <p:grpSp>
          <p:nvGrpSpPr>
            <p:cNvPr id="6211" name="Group 20"/>
            <p:cNvGrpSpPr>
              <a:grpSpLocks/>
            </p:cNvGrpSpPr>
            <p:nvPr/>
          </p:nvGrpSpPr>
          <p:grpSpPr bwMode="auto">
            <a:xfrm>
              <a:off x="144" y="1248"/>
              <a:ext cx="5520" cy="1031"/>
              <a:chOff x="144" y="1248"/>
              <a:chExt cx="5520" cy="1031"/>
            </a:xfrm>
          </p:grpSpPr>
          <p:graphicFrame>
            <p:nvGraphicFramePr>
              <p:cNvPr id="6163" name="Object 19"/>
              <p:cNvGraphicFramePr>
                <a:graphicFrameLocks noChangeAspect="1"/>
              </p:cNvGraphicFramePr>
              <p:nvPr/>
            </p:nvGraphicFramePr>
            <p:xfrm>
              <a:off x="144" y="1248"/>
              <a:ext cx="539" cy="1031"/>
            </p:xfrm>
            <a:graphic>
              <a:graphicData uri="http://schemas.openxmlformats.org/presentationml/2006/ole">
                <mc:AlternateContent xmlns:mc="http://schemas.openxmlformats.org/markup-compatibility/2006">
                  <mc:Choice xmlns:v="urn:schemas-microsoft-com:vml" Requires="v">
                    <p:oleObj name="Clip" r:id="rId3" imgW="856615" imgH="1637665" progId="">
                      <p:embed/>
                    </p:oleObj>
                  </mc:Choice>
                  <mc:Fallback>
                    <p:oleObj name="Clip" r:id="rId3" imgW="856615" imgH="1637665" progId="">
                      <p:embed/>
                      <p:pic>
                        <p:nvPicPr>
                          <p:cNvPr id="6163"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248"/>
                            <a:ext cx="539" cy="10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13" name="Text Box 5"/>
              <p:cNvSpPr txBox="1">
                <a:spLocks noChangeArrowheads="1"/>
              </p:cNvSpPr>
              <p:nvPr/>
            </p:nvSpPr>
            <p:spPr bwMode="auto">
              <a:xfrm>
                <a:off x="816" y="1344"/>
                <a:ext cx="4848" cy="872"/>
              </a:xfrm>
              <a:prstGeom prst="rect">
                <a:avLst/>
              </a:prstGeom>
              <a:noFill/>
              <a:ln w="9525">
                <a:noFill/>
                <a:miter lim="800000"/>
                <a:headEnd/>
                <a:tailEnd/>
              </a:ln>
            </p:spPr>
            <p:txBody>
              <a:bodyPr>
                <a:spAutoFit/>
              </a:bodyPr>
              <a:lstStyle/>
              <a:p>
                <a:pPr>
                  <a:spcBef>
                    <a:spcPct val="50000"/>
                  </a:spcBef>
                </a:pPr>
                <a:r>
                  <a:rPr lang="en-US" altLang="en-US" sz="2400">
                    <a:solidFill>
                      <a:srgbClr val="3333CC"/>
                    </a:solidFill>
                  </a:rPr>
                  <a:t>What is the volume of CO</a:t>
                </a:r>
                <a:r>
                  <a:rPr lang="en-US" altLang="en-US" sz="2400" baseline="-25000">
                    <a:solidFill>
                      <a:srgbClr val="3333CC"/>
                    </a:solidFill>
                  </a:rPr>
                  <a:t>2</a:t>
                </a:r>
                <a:r>
                  <a:rPr lang="en-US" altLang="en-US" sz="2400">
                    <a:solidFill>
                      <a:srgbClr val="3333CC"/>
                    </a:solidFill>
                  </a:rPr>
                  <a:t> produced at 37</a:t>
                </a:r>
                <a:r>
                  <a:rPr lang="en-US" altLang="en-US" sz="2400" baseline="30000">
                    <a:solidFill>
                      <a:srgbClr val="3333CC"/>
                    </a:solidFill>
                  </a:rPr>
                  <a:t>0 </a:t>
                </a:r>
                <a:r>
                  <a:rPr lang="en-US" altLang="en-US" sz="2400">
                    <a:solidFill>
                      <a:srgbClr val="3333CC"/>
                    </a:solidFill>
                  </a:rPr>
                  <a:t>C and 1.00 atm when 5.60 g of glucose are used up in the reaction:</a:t>
                </a:r>
              </a:p>
              <a:p>
                <a:pPr algn="ctr">
                  <a:spcBef>
                    <a:spcPct val="50000"/>
                  </a:spcBef>
                </a:pPr>
                <a:r>
                  <a:rPr lang="en-US" altLang="en-US" sz="2400">
                    <a:solidFill>
                      <a:srgbClr val="3333CC"/>
                    </a:solidFill>
                  </a:rPr>
                  <a:t>C</a:t>
                </a:r>
                <a:r>
                  <a:rPr lang="en-US" altLang="en-US" sz="2400" baseline="-25000">
                    <a:solidFill>
                      <a:srgbClr val="3333CC"/>
                    </a:solidFill>
                  </a:rPr>
                  <a:t>6</a:t>
                </a:r>
                <a:r>
                  <a:rPr lang="en-US" altLang="en-US" sz="2400">
                    <a:solidFill>
                      <a:srgbClr val="3333CC"/>
                    </a:solidFill>
                  </a:rPr>
                  <a:t>H</a:t>
                </a:r>
                <a:r>
                  <a:rPr lang="en-US" altLang="en-US" sz="2400" baseline="-25000">
                    <a:solidFill>
                      <a:srgbClr val="3333CC"/>
                    </a:solidFill>
                  </a:rPr>
                  <a:t>12</a:t>
                </a:r>
                <a:r>
                  <a:rPr lang="en-US" altLang="en-US" sz="2400">
                    <a:solidFill>
                      <a:srgbClr val="3333CC"/>
                    </a:solidFill>
                  </a:rPr>
                  <a:t>O</a:t>
                </a:r>
                <a:r>
                  <a:rPr lang="en-US" altLang="en-US" sz="2400" baseline="-25000">
                    <a:solidFill>
                      <a:srgbClr val="3333CC"/>
                    </a:solidFill>
                  </a:rPr>
                  <a:t>6</a:t>
                </a:r>
                <a:r>
                  <a:rPr lang="en-US" altLang="en-US" sz="2400">
                    <a:solidFill>
                      <a:srgbClr val="3333CC"/>
                    </a:solidFill>
                  </a:rPr>
                  <a:t> (</a:t>
                </a:r>
                <a:r>
                  <a:rPr lang="en-US" altLang="en-US" sz="2400" i="1">
                    <a:solidFill>
                      <a:srgbClr val="3333CC"/>
                    </a:solidFill>
                  </a:rPr>
                  <a:t>s</a:t>
                </a:r>
                <a:r>
                  <a:rPr lang="en-US" altLang="en-US" sz="2400">
                    <a:solidFill>
                      <a:srgbClr val="3333CC"/>
                    </a:solidFill>
                  </a:rPr>
                  <a:t>) + 6O</a:t>
                </a:r>
                <a:r>
                  <a:rPr lang="en-US" altLang="en-US" sz="2400" baseline="-25000">
                    <a:solidFill>
                      <a:srgbClr val="3333CC"/>
                    </a:solidFill>
                  </a:rPr>
                  <a:t>2</a:t>
                </a:r>
                <a:r>
                  <a:rPr lang="en-US" altLang="en-US" sz="2400">
                    <a:solidFill>
                      <a:srgbClr val="3333CC"/>
                    </a:solidFill>
                  </a:rPr>
                  <a:t> (</a:t>
                </a:r>
                <a:r>
                  <a:rPr lang="en-US" altLang="en-US" sz="2400" i="1">
                    <a:solidFill>
                      <a:srgbClr val="3333CC"/>
                    </a:solidFill>
                  </a:rPr>
                  <a:t>g</a:t>
                </a:r>
                <a:r>
                  <a:rPr lang="en-US" altLang="en-US" sz="2400">
                    <a:solidFill>
                      <a:srgbClr val="3333CC"/>
                    </a:solidFill>
                  </a:rPr>
                  <a:t>)           6CO</a:t>
                </a:r>
                <a:r>
                  <a:rPr lang="en-US" altLang="en-US" sz="2400" baseline="-25000">
                    <a:solidFill>
                      <a:srgbClr val="3333CC"/>
                    </a:solidFill>
                  </a:rPr>
                  <a:t>2</a:t>
                </a:r>
                <a:r>
                  <a:rPr lang="en-US" altLang="en-US" sz="2400">
                    <a:solidFill>
                      <a:srgbClr val="3333CC"/>
                    </a:solidFill>
                  </a:rPr>
                  <a:t> (</a:t>
                </a:r>
                <a:r>
                  <a:rPr lang="en-US" altLang="en-US" sz="2400" i="1">
                    <a:solidFill>
                      <a:srgbClr val="3333CC"/>
                    </a:solidFill>
                  </a:rPr>
                  <a:t>g</a:t>
                </a:r>
                <a:r>
                  <a:rPr lang="en-US" altLang="en-US" sz="2400">
                    <a:solidFill>
                      <a:srgbClr val="3333CC"/>
                    </a:solidFill>
                  </a:rPr>
                  <a:t>) + 6H</a:t>
                </a:r>
                <a:r>
                  <a:rPr lang="en-US" altLang="en-US" sz="2400" baseline="-25000">
                    <a:solidFill>
                      <a:srgbClr val="3333CC"/>
                    </a:solidFill>
                  </a:rPr>
                  <a:t>2</a:t>
                </a:r>
                <a:r>
                  <a:rPr lang="en-US" altLang="en-US" sz="2400">
                    <a:solidFill>
                      <a:srgbClr val="3333CC"/>
                    </a:solidFill>
                  </a:rPr>
                  <a:t>O (</a:t>
                </a:r>
                <a:r>
                  <a:rPr lang="en-US" altLang="en-US" sz="2400" i="1">
                    <a:solidFill>
                      <a:srgbClr val="3333CC"/>
                    </a:solidFill>
                  </a:rPr>
                  <a:t>l</a:t>
                </a:r>
                <a:r>
                  <a:rPr lang="en-US" altLang="en-US" sz="2400">
                    <a:solidFill>
                      <a:srgbClr val="3333CC"/>
                    </a:solidFill>
                  </a:rPr>
                  <a:t>)</a:t>
                </a:r>
              </a:p>
            </p:txBody>
          </p:sp>
        </p:grpSp>
        <p:sp>
          <p:nvSpPr>
            <p:cNvPr id="6212" name="Line 6"/>
            <p:cNvSpPr>
              <a:spLocks noChangeShapeType="1"/>
            </p:cNvSpPr>
            <p:nvPr/>
          </p:nvSpPr>
          <p:spPr bwMode="auto">
            <a:xfrm>
              <a:off x="3112" y="2072"/>
              <a:ext cx="432" cy="0"/>
            </a:xfrm>
            <a:prstGeom prst="line">
              <a:avLst/>
            </a:prstGeom>
            <a:noFill/>
            <a:ln w="28575">
              <a:solidFill>
                <a:schemeClr val="accent2"/>
              </a:solidFill>
              <a:round/>
              <a:headEnd/>
              <a:tailEnd type="triangle" w="med" len="med"/>
            </a:ln>
          </p:spPr>
          <p:txBody>
            <a:bodyPr/>
            <a:lstStyle/>
            <a:p>
              <a:endParaRPr lang="en-US"/>
            </a:p>
          </p:txBody>
        </p:sp>
      </p:grpSp>
      <p:grpSp>
        <p:nvGrpSpPr>
          <p:cNvPr id="25619" name="Group 19"/>
          <p:cNvGrpSpPr>
            <a:grpSpLocks/>
          </p:cNvGrpSpPr>
          <p:nvPr/>
        </p:nvGrpSpPr>
        <p:grpSpPr bwMode="auto">
          <a:xfrm>
            <a:off x="1640681" y="115424"/>
            <a:ext cx="7294563" cy="457200"/>
            <a:chOff x="206" y="2665"/>
            <a:chExt cx="4595" cy="288"/>
          </a:xfrm>
        </p:grpSpPr>
        <p:sp>
          <p:nvSpPr>
            <p:cNvPr id="6207" name="Text Box 15"/>
            <p:cNvSpPr txBox="1">
              <a:spLocks noChangeArrowheads="1"/>
            </p:cNvSpPr>
            <p:nvPr/>
          </p:nvSpPr>
          <p:spPr bwMode="auto">
            <a:xfrm>
              <a:off x="206" y="2665"/>
              <a:ext cx="4595" cy="288"/>
            </a:xfrm>
            <a:prstGeom prst="rect">
              <a:avLst/>
            </a:prstGeom>
            <a:noFill/>
            <a:ln w="9525">
              <a:noFill/>
              <a:miter lim="800000"/>
              <a:headEnd/>
              <a:tailEnd/>
            </a:ln>
          </p:spPr>
          <p:txBody>
            <a:bodyPr wrap="none">
              <a:spAutoFit/>
            </a:bodyPr>
            <a:lstStyle/>
            <a:p>
              <a:r>
                <a:rPr lang="en-US" altLang="en-US" sz="2400">
                  <a:solidFill>
                    <a:srgbClr val="000000"/>
                  </a:solidFill>
                </a:rPr>
                <a:t>g C</a:t>
              </a:r>
              <a:r>
                <a:rPr lang="en-US" altLang="en-US" sz="2400" baseline="-25000">
                  <a:solidFill>
                    <a:srgbClr val="000000"/>
                  </a:solidFill>
                </a:rPr>
                <a:t>6</a:t>
              </a:r>
              <a:r>
                <a:rPr lang="en-US" altLang="en-US" sz="2400">
                  <a:solidFill>
                    <a:srgbClr val="000000"/>
                  </a:solidFill>
                </a:rPr>
                <a:t>H</a:t>
              </a:r>
              <a:r>
                <a:rPr lang="en-US" altLang="en-US" sz="2400" baseline="-25000">
                  <a:solidFill>
                    <a:srgbClr val="000000"/>
                  </a:solidFill>
                </a:rPr>
                <a:t>12</a:t>
              </a:r>
              <a:r>
                <a:rPr lang="en-US" altLang="en-US" sz="2400">
                  <a:solidFill>
                    <a:srgbClr val="000000"/>
                  </a:solidFill>
                </a:rPr>
                <a:t>O</a:t>
              </a:r>
              <a:r>
                <a:rPr lang="en-US" altLang="en-US" sz="2400" baseline="-25000">
                  <a:solidFill>
                    <a:srgbClr val="000000"/>
                  </a:solidFill>
                </a:rPr>
                <a:t>6</a:t>
              </a:r>
              <a:r>
                <a:rPr lang="en-US" altLang="en-US" sz="2400">
                  <a:solidFill>
                    <a:srgbClr val="000000"/>
                  </a:solidFill>
                </a:rPr>
                <a:t>        mol C</a:t>
              </a:r>
              <a:r>
                <a:rPr lang="en-US" altLang="en-US" sz="2400" baseline="-25000">
                  <a:solidFill>
                    <a:srgbClr val="000000"/>
                  </a:solidFill>
                </a:rPr>
                <a:t>6</a:t>
              </a:r>
              <a:r>
                <a:rPr lang="en-US" altLang="en-US" sz="2400">
                  <a:solidFill>
                    <a:srgbClr val="000000"/>
                  </a:solidFill>
                </a:rPr>
                <a:t>H</a:t>
              </a:r>
              <a:r>
                <a:rPr lang="en-US" altLang="en-US" sz="2400" baseline="-25000">
                  <a:solidFill>
                    <a:srgbClr val="000000"/>
                  </a:solidFill>
                </a:rPr>
                <a:t>12</a:t>
              </a:r>
              <a:r>
                <a:rPr lang="en-US" altLang="en-US" sz="2400">
                  <a:solidFill>
                    <a:srgbClr val="000000"/>
                  </a:solidFill>
                </a:rPr>
                <a:t>O</a:t>
              </a:r>
              <a:r>
                <a:rPr lang="en-US" altLang="en-US" sz="2400" baseline="-25000">
                  <a:solidFill>
                    <a:srgbClr val="000000"/>
                  </a:solidFill>
                </a:rPr>
                <a:t>6</a:t>
              </a:r>
              <a:r>
                <a:rPr lang="en-US" altLang="en-US" sz="2400">
                  <a:solidFill>
                    <a:srgbClr val="000000"/>
                  </a:solidFill>
                </a:rPr>
                <a:t>        mol CO</a:t>
              </a:r>
              <a:r>
                <a:rPr lang="en-US" altLang="en-US" sz="2400" baseline="-25000">
                  <a:solidFill>
                    <a:srgbClr val="000000"/>
                  </a:solidFill>
                </a:rPr>
                <a:t>2</a:t>
              </a:r>
              <a:r>
                <a:rPr lang="en-US" altLang="en-US" sz="2400">
                  <a:solidFill>
                    <a:srgbClr val="000000"/>
                  </a:solidFill>
                </a:rPr>
                <a:t>        </a:t>
              </a:r>
              <a:r>
                <a:rPr lang="en-US" altLang="en-US" sz="2400" i="1">
                  <a:solidFill>
                    <a:srgbClr val="000000"/>
                  </a:solidFill>
                </a:rPr>
                <a:t>V</a:t>
              </a:r>
              <a:r>
                <a:rPr lang="en-US" altLang="en-US" sz="2400">
                  <a:solidFill>
                    <a:srgbClr val="000000"/>
                  </a:solidFill>
                </a:rPr>
                <a:t> CO</a:t>
              </a:r>
              <a:r>
                <a:rPr lang="en-US" altLang="en-US" sz="2400" baseline="-25000">
                  <a:solidFill>
                    <a:srgbClr val="000000"/>
                  </a:solidFill>
                </a:rPr>
                <a:t>2</a:t>
              </a:r>
            </a:p>
          </p:txBody>
        </p:sp>
        <p:sp>
          <p:nvSpPr>
            <p:cNvPr id="6208" name="Line 16"/>
            <p:cNvSpPr>
              <a:spLocks noChangeShapeType="1"/>
            </p:cNvSpPr>
            <p:nvPr/>
          </p:nvSpPr>
          <p:spPr bwMode="auto">
            <a:xfrm>
              <a:off x="1184" y="2824"/>
              <a:ext cx="336" cy="0"/>
            </a:xfrm>
            <a:prstGeom prst="line">
              <a:avLst/>
            </a:prstGeom>
            <a:noFill/>
            <a:ln w="28575">
              <a:solidFill>
                <a:schemeClr val="tx1"/>
              </a:solidFill>
              <a:round/>
              <a:headEnd/>
              <a:tailEnd type="triangle" w="med" len="med"/>
            </a:ln>
          </p:spPr>
          <p:txBody>
            <a:bodyPr/>
            <a:lstStyle/>
            <a:p>
              <a:endParaRPr lang="en-US"/>
            </a:p>
          </p:txBody>
        </p:sp>
        <p:sp>
          <p:nvSpPr>
            <p:cNvPr id="6209" name="Line 17"/>
            <p:cNvSpPr>
              <a:spLocks noChangeShapeType="1"/>
            </p:cNvSpPr>
            <p:nvPr/>
          </p:nvSpPr>
          <p:spPr bwMode="auto">
            <a:xfrm>
              <a:off x="2680" y="2824"/>
              <a:ext cx="336" cy="0"/>
            </a:xfrm>
            <a:prstGeom prst="line">
              <a:avLst/>
            </a:prstGeom>
            <a:noFill/>
            <a:ln w="28575">
              <a:solidFill>
                <a:schemeClr val="tx1"/>
              </a:solidFill>
              <a:round/>
              <a:headEnd/>
              <a:tailEnd type="triangle" w="med" len="med"/>
            </a:ln>
          </p:spPr>
          <p:txBody>
            <a:bodyPr/>
            <a:lstStyle/>
            <a:p>
              <a:endParaRPr lang="en-US"/>
            </a:p>
          </p:txBody>
        </p:sp>
        <p:sp>
          <p:nvSpPr>
            <p:cNvPr id="6210" name="Line 18"/>
            <p:cNvSpPr>
              <a:spLocks noChangeShapeType="1"/>
            </p:cNvSpPr>
            <p:nvPr/>
          </p:nvSpPr>
          <p:spPr bwMode="auto">
            <a:xfrm>
              <a:off x="3840" y="2824"/>
              <a:ext cx="336" cy="0"/>
            </a:xfrm>
            <a:prstGeom prst="line">
              <a:avLst/>
            </a:prstGeom>
            <a:noFill/>
            <a:ln w="28575">
              <a:solidFill>
                <a:schemeClr val="tx1"/>
              </a:solidFill>
              <a:round/>
              <a:headEnd/>
              <a:tailEnd type="triangle" w="med" len="med"/>
            </a:ln>
          </p:spPr>
          <p:txBody>
            <a:bodyPr/>
            <a:lstStyle/>
            <a:p>
              <a:endParaRPr lang="en-US"/>
            </a:p>
          </p:txBody>
        </p:sp>
      </p:grpSp>
      <p:sp>
        <p:nvSpPr>
          <p:cNvPr id="25621" name="Text Box 21"/>
          <p:cNvSpPr txBox="1">
            <a:spLocks noChangeArrowheads="1"/>
          </p:cNvSpPr>
          <p:nvPr/>
        </p:nvSpPr>
        <p:spPr bwMode="auto">
          <a:xfrm>
            <a:off x="1752600" y="4678363"/>
            <a:ext cx="1916113" cy="400050"/>
          </a:xfrm>
          <a:prstGeom prst="rect">
            <a:avLst/>
          </a:prstGeom>
          <a:noFill/>
          <a:ln w="9525">
            <a:noFill/>
            <a:miter lim="800000"/>
            <a:headEnd/>
            <a:tailEnd/>
          </a:ln>
        </p:spPr>
        <p:txBody>
          <a:bodyPr wrap="none">
            <a:spAutoFit/>
          </a:bodyPr>
          <a:lstStyle/>
          <a:p>
            <a:pPr eaLnBrk="0" hangingPunct="0"/>
            <a:r>
              <a:rPr lang="en-US" altLang="en-US" sz="2000">
                <a:solidFill>
                  <a:srgbClr val="000000"/>
                </a:solidFill>
              </a:rPr>
              <a:t>5.60 g C</a:t>
            </a:r>
            <a:r>
              <a:rPr lang="en-US" altLang="en-US" sz="2000" baseline="-25000">
                <a:solidFill>
                  <a:srgbClr val="000000"/>
                </a:solidFill>
              </a:rPr>
              <a:t>6</a:t>
            </a:r>
            <a:r>
              <a:rPr lang="en-US" altLang="en-US" sz="2000">
                <a:solidFill>
                  <a:srgbClr val="000000"/>
                </a:solidFill>
              </a:rPr>
              <a:t>H</a:t>
            </a:r>
            <a:r>
              <a:rPr lang="en-US" altLang="en-US" sz="2000" baseline="-25000">
                <a:solidFill>
                  <a:srgbClr val="000000"/>
                </a:solidFill>
              </a:rPr>
              <a:t>12</a:t>
            </a:r>
            <a:r>
              <a:rPr lang="en-US" altLang="en-US" sz="2000">
                <a:solidFill>
                  <a:srgbClr val="000000"/>
                </a:solidFill>
              </a:rPr>
              <a:t>O</a:t>
            </a:r>
            <a:r>
              <a:rPr lang="en-US" altLang="en-US" sz="2000" baseline="-25000">
                <a:solidFill>
                  <a:srgbClr val="000000"/>
                </a:solidFill>
              </a:rPr>
              <a:t>6</a:t>
            </a:r>
            <a:endParaRPr lang="en-US" altLang="en-US" sz="2000">
              <a:solidFill>
                <a:srgbClr val="000000"/>
              </a:solidFill>
            </a:endParaRPr>
          </a:p>
        </p:txBody>
      </p:sp>
      <p:grpSp>
        <p:nvGrpSpPr>
          <p:cNvPr id="25645" name="Group 45"/>
          <p:cNvGrpSpPr>
            <a:grpSpLocks/>
          </p:cNvGrpSpPr>
          <p:nvPr/>
        </p:nvGrpSpPr>
        <p:grpSpPr bwMode="auto">
          <a:xfrm>
            <a:off x="3592513" y="4500563"/>
            <a:ext cx="2055812" cy="757237"/>
            <a:chOff x="1297" y="3056"/>
            <a:chExt cx="1295" cy="477"/>
          </a:xfrm>
        </p:grpSpPr>
        <p:sp>
          <p:nvSpPr>
            <p:cNvPr id="6203" name="Text Box 23"/>
            <p:cNvSpPr txBox="1">
              <a:spLocks noChangeArrowheads="1"/>
            </p:cNvSpPr>
            <p:nvPr/>
          </p:nvSpPr>
          <p:spPr bwMode="auto">
            <a:xfrm>
              <a:off x="1430" y="3056"/>
              <a:ext cx="1153" cy="252"/>
            </a:xfrm>
            <a:prstGeom prst="rect">
              <a:avLst/>
            </a:prstGeom>
            <a:noFill/>
            <a:ln w="9525">
              <a:noFill/>
              <a:miter lim="800000"/>
              <a:headEnd/>
              <a:tailEnd/>
            </a:ln>
          </p:spPr>
          <p:txBody>
            <a:bodyPr wrap="none">
              <a:spAutoFit/>
            </a:bodyPr>
            <a:lstStyle/>
            <a:p>
              <a:pPr eaLnBrk="0" hangingPunct="0"/>
              <a:r>
                <a:rPr lang="en-US" altLang="en-US" sz="2000">
                  <a:solidFill>
                    <a:srgbClr val="000000"/>
                  </a:solidFill>
                </a:rPr>
                <a:t>1 mol C</a:t>
              </a:r>
              <a:r>
                <a:rPr lang="en-US" altLang="en-US" sz="2000" baseline="-25000">
                  <a:solidFill>
                    <a:srgbClr val="000000"/>
                  </a:solidFill>
                </a:rPr>
                <a:t>6</a:t>
              </a:r>
              <a:r>
                <a:rPr lang="en-US" altLang="en-US" sz="2000">
                  <a:solidFill>
                    <a:srgbClr val="000000"/>
                  </a:solidFill>
                </a:rPr>
                <a:t>H</a:t>
              </a:r>
              <a:r>
                <a:rPr lang="en-US" altLang="en-US" sz="2000" baseline="-25000">
                  <a:solidFill>
                    <a:srgbClr val="000000"/>
                  </a:solidFill>
                </a:rPr>
                <a:t>12</a:t>
              </a:r>
              <a:r>
                <a:rPr lang="en-US" altLang="en-US" sz="2000">
                  <a:solidFill>
                    <a:srgbClr val="000000"/>
                  </a:solidFill>
                </a:rPr>
                <a:t>O</a:t>
              </a:r>
              <a:r>
                <a:rPr lang="en-US" altLang="en-US" sz="2000" baseline="-25000">
                  <a:solidFill>
                    <a:srgbClr val="000000"/>
                  </a:solidFill>
                </a:rPr>
                <a:t>6</a:t>
              </a:r>
            </a:p>
          </p:txBody>
        </p:sp>
        <p:sp>
          <p:nvSpPr>
            <p:cNvPr id="6204" name="Text Box 24"/>
            <p:cNvSpPr txBox="1">
              <a:spLocks noChangeArrowheads="1"/>
            </p:cNvSpPr>
            <p:nvPr/>
          </p:nvSpPr>
          <p:spPr bwMode="auto">
            <a:xfrm>
              <a:off x="1430" y="3281"/>
              <a:ext cx="1162" cy="252"/>
            </a:xfrm>
            <a:prstGeom prst="rect">
              <a:avLst/>
            </a:prstGeom>
            <a:noFill/>
            <a:ln w="9525">
              <a:noFill/>
              <a:miter lim="800000"/>
              <a:headEnd/>
              <a:tailEnd/>
            </a:ln>
          </p:spPr>
          <p:txBody>
            <a:bodyPr wrap="none">
              <a:spAutoFit/>
            </a:bodyPr>
            <a:lstStyle/>
            <a:p>
              <a:pPr eaLnBrk="0" hangingPunct="0"/>
              <a:r>
                <a:rPr lang="en-US" altLang="en-US" sz="2000">
                  <a:solidFill>
                    <a:srgbClr val="000000"/>
                  </a:solidFill>
                </a:rPr>
                <a:t>180 g C</a:t>
              </a:r>
              <a:r>
                <a:rPr lang="en-US" altLang="en-US" sz="2000" baseline="-25000">
                  <a:solidFill>
                    <a:srgbClr val="000000"/>
                  </a:solidFill>
                </a:rPr>
                <a:t>6</a:t>
              </a:r>
              <a:r>
                <a:rPr lang="en-US" altLang="en-US" sz="2000">
                  <a:solidFill>
                    <a:srgbClr val="000000"/>
                  </a:solidFill>
                </a:rPr>
                <a:t>H</a:t>
              </a:r>
              <a:r>
                <a:rPr lang="en-US" altLang="en-US" sz="2000" baseline="-25000">
                  <a:solidFill>
                    <a:srgbClr val="000000"/>
                  </a:solidFill>
                </a:rPr>
                <a:t>12</a:t>
              </a:r>
              <a:r>
                <a:rPr lang="en-US" altLang="en-US" sz="2000">
                  <a:solidFill>
                    <a:srgbClr val="000000"/>
                  </a:solidFill>
                </a:rPr>
                <a:t>O</a:t>
              </a:r>
              <a:r>
                <a:rPr lang="en-US" altLang="en-US" sz="2000" baseline="-25000">
                  <a:solidFill>
                    <a:srgbClr val="000000"/>
                  </a:solidFill>
                </a:rPr>
                <a:t>6</a:t>
              </a:r>
            </a:p>
          </p:txBody>
        </p:sp>
        <p:sp>
          <p:nvSpPr>
            <p:cNvPr id="6205" name="Line 25"/>
            <p:cNvSpPr>
              <a:spLocks noChangeShapeType="1"/>
            </p:cNvSpPr>
            <p:nvPr/>
          </p:nvSpPr>
          <p:spPr bwMode="auto">
            <a:xfrm>
              <a:off x="1514" y="3297"/>
              <a:ext cx="912" cy="0"/>
            </a:xfrm>
            <a:prstGeom prst="line">
              <a:avLst/>
            </a:prstGeom>
            <a:noFill/>
            <a:ln w="22225">
              <a:solidFill>
                <a:schemeClr val="tx1"/>
              </a:solidFill>
              <a:round/>
              <a:headEnd/>
              <a:tailEnd/>
            </a:ln>
          </p:spPr>
          <p:txBody>
            <a:bodyPr/>
            <a:lstStyle/>
            <a:p>
              <a:endParaRPr lang="en-US"/>
            </a:p>
          </p:txBody>
        </p:sp>
        <p:sp>
          <p:nvSpPr>
            <p:cNvPr id="6206" name="Text Box 26"/>
            <p:cNvSpPr txBox="1">
              <a:spLocks noChangeArrowheads="1"/>
            </p:cNvSpPr>
            <p:nvPr/>
          </p:nvSpPr>
          <p:spPr bwMode="auto">
            <a:xfrm>
              <a:off x="1297" y="3161"/>
              <a:ext cx="196" cy="250"/>
            </a:xfrm>
            <a:prstGeom prst="rect">
              <a:avLst/>
            </a:prstGeom>
            <a:noFill/>
            <a:ln w="9525">
              <a:noFill/>
              <a:miter lim="800000"/>
              <a:headEnd/>
              <a:tailEnd/>
            </a:ln>
          </p:spPr>
          <p:txBody>
            <a:bodyPr wrap="none">
              <a:spAutoFit/>
            </a:bodyPr>
            <a:lstStyle/>
            <a:p>
              <a:pPr eaLnBrk="0" hangingPunct="0"/>
              <a:r>
                <a:rPr lang="en-US" altLang="en-US" sz="2000">
                  <a:solidFill>
                    <a:srgbClr val="000000"/>
                  </a:solidFill>
                </a:rPr>
                <a:t>x</a:t>
              </a:r>
            </a:p>
          </p:txBody>
        </p:sp>
      </p:grpSp>
      <p:grpSp>
        <p:nvGrpSpPr>
          <p:cNvPr id="25627" name="Group 27"/>
          <p:cNvGrpSpPr>
            <a:grpSpLocks/>
          </p:cNvGrpSpPr>
          <p:nvPr/>
        </p:nvGrpSpPr>
        <p:grpSpPr bwMode="auto">
          <a:xfrm>
            <a:off x="5562600" y="4495800"/>
            <a:ext cx="2154238" cy="765175"/>
            <a:chOff x="2352" y="2632"/>
            <a:chExt cx="1357" cy="482"/>
          </a:xfrm>
        </p:grpSpPr>
        <p:sp>
          <p:nvSpPr>
            <p:cNvPr id="6199" name="Text Box 28"/>
            <p:cNvSpPr txBox="1">
              <a:spLocks noChangeArrowheads="1"/>
            </p:cNvSpPr>
            <p:nvPr/>
          </p:nvSpPr>
          <p:spPr bwMode="auto">
            <a:xfrm>
              <a:off x="2671" y="2632"/>
              <a:ext cx="857" cy="252"/>
            </a:xfrm>
            <a:prstGeom prst="rect">
              <a:avLst/>
            </a:prstGeom>
            <a:noFill/>
            <a:ln w="9525">
              <a:noFill/>
              <a:miter lim="800000"/>
              <a:headEnd/>
              <a:tailEnd/>
            </a:ln>
          </p:spPr>
          <p:txBody>
            <a:bodyPr wrap="none">
              <a:spAutoFit/>
            </a:bodyPr>
            <a:lstStyle/>
            <a:p>
              <a:pPr eaLnBrk="0" hangingPunct="0"/>
              <a:r>
                <a:rPr lang="en-US" altLang="en-US" sz="2000">
                  <a:solidFill>
                    <a:srgbClr val="000000"/>
                  </a:solidFill>
                </a:rPr>
                <a:t>6 mol CO</a:t>
              </a:r>
              <a:r>
                <a:rPr lang="en-US" altLang="en-US" sz="2000" baseline="-25000">
                  <a:solidFill>
                    <a:srgbClr val="000000"/>
                  </a:solidFill>
                </a:rPr>
                <a:t>2</a:t>
              </a:r>
              <a:endParaRPr lang="en-US" altLang="en-US" sz="2000">
                <a:solidFill>
                  <a:srgbClr val="000000"/>
                </a:solidFill>
              </a:endParaRPr>
            </a:p>
          </p:txBody>
        </p:sp>
        <p:sp>
          <p:nvSpPr>
            <p:cNvPr id="6200" name="Text Box 29"/>
            <p:cNvSpPr txBox="1">
              <a:spLocks noChangeArrowheads="1"/>
            </p:cNvSpPr>
            <p:nvPr/>
          </p:nvSpPr>
          <p:spPr bwMode="auto">
            <a:xfrm>
              <a:off x="2556" y="2862"/>
              <a:ext cx="1153" cy="252"/>
            </a:xfrm>
            <a:prstGeom prst="rect">
              <a:avLst/>
            </a:prstGeom>
            <a:noFill/>
            <a:ln w="9525">
              <a:noFill/>
              <a:miter lim="800000"/>
              <a:headEnd/>
              <a:tailEnd/>
            </a:ln>
          </p:spPr>
          <p:txBody>
            <a:bodyPr wrap="none">
              <a:spAutoFit/>
            </a:bodyPr>
            <a:lstStyle/>
            <a:p>
              <a:pPr eaLnBrk="0" hangingPunct="0"/>
              <a:r>
                <a:rPr lang="en-US" altLang="en-US" sz="2000">
                  <a:solidFill>
                    <a:srgbClr val="000000"/>
                  </a:solidFill>
                </a:rPr>
                <a:t>1 mol C</a:t>
              </a:r>
              <a:r>
                <a:rPr lang="en-US" altLang="en-US" sz="2000" baseline="-25000">
                  <a:solidFill>
                    <a:srgbClr val="000000"/>
                  </a:solidFill>
                </a:rPr>
                <a:t>6</a:t>
              </a:r>
              <a:r>
                <a:rPr lang="en-US" altLang="en-US" sz="2000">
                  <a:solidFill>
                    <a:srgbClr val="000000"/>
                  </a:solidFill>
                </a:rPr>
                <a:t>H</a:t>
              </a:r>
              <a:r>
                <a:rPr lang="en-US" altLang="en-US" sz="2000" baseline="-25000">
                  <a:solidFill>
                    <a:srgbClr val="000000"/>
                  </a:solidFill>
                </a:rPr>
                <a:t>12</a:t>
              </a:r>
              <a:r>
                <a:rPr lang="en-US" altLang="en-US" sz="2000">
                  <a:solidFill>
                    <a:srgbClr val="000000"/>
                  </a:solidFill>
                </a:rPr>
                <a:t>O</a:t>
              </a:r>
              <a:r>
                <a:rPr lang="en-US" altLang="en-US" sz="2000" baseline="-25000">
                  <a:solidFill>
                    <a:srgbClr val="000000"/>
                  </a:solidFill>
                </a:rPr>
                <a:t>6</a:t>
              </a:r>
            </a:p>
          </p:txBody>
        </p:sp>
        <p:sp>
          <p:nvSpPr>
            <p:cNvPr id="6201" name="Line 30"/>
            <p:cNvSpPr>
              <a:spLocks noChangeShapeType="1"/>
            </p:cNvSpPr>
            <p:nvPr/>
          </p:nvSpPr>
          <p:spPr bwMode="auto">
            <a:xfrm>
              <a:off x="2544" y="2880"/>
              <a:ext cx="1104" cy="0"/>
            </a:xfrm>
            <a:prstGeom prst="line">
              <a:avLst/>
            </a:prstGeom>
            <a:noFill/>
            <a:ln w="22225">
              <a:solidFill>
                <a:schemeClr val="tx1"/>
              </a:solidFill>
              <a:round/>
              <a:headEnd/>
              <a:tailEnd/>
            </a:ln>
          </p:spPr>
          <p:txBody>
            <a:bodyPr/>
            <a:lstStyle/>
            <a:p>
              <a:endParaRPr lang="en-US"/>
            </a:p>
          </p:txBody>
        </p:sp>
        <p:sp>
          <p:nvSpPr>
            <p:cNvPr id="6202" name="Text Box 31"/>
            <p:cNvSpPr txBox="1">
              <a:spLocks noChangeArrowheads="1"/>
            </p:cNvSpPr>
            <p:nvPr/>
          </p:nvSpPr>
          <p:spPr bwMode="auto">
            <a:xfrm>
              <a:off x="2352" y="2744"/>
              <a:ext cx="196" cy="250"/>
            </a:xfrm>
            <a:prstGeom prst="rect">
              <a:avLst/>
            </a:prstGeom>
            <a:noFill/>
            <a:ln w="9525">
              <a:noFill/>
              <a:miter lim="800000"/>
              <a:headEnd/>
              <a:tailEnd/>
            </a:ln>
          </p:spPr>
          <p:txBody>
            <a:bodyPr wrap="none">
              <a:spAutoFit/>
            </a:bodyPr>
            <a:lstStyle/>
            <a:p>
              <a:pPr eaLnBrk="0" hangingPunct="0"/>
              <a:r>
                <a:rPr lang="en-US" altLang="en-US" sz="2000">
                  <a:solidFill>
                    <a:srgbClr val="000000"/>
                  </a:solidFill>
                </a:rPr>
                <a:t>x</a:t>
              </a:r>
            </a:p>
          </p:txBody>
        </p:sp>
      </p:grpSp>
      <p:sp>
        <p:nvSpPr>
          <p:cNvPr id="25639" name="Line 39"/>
          <p:cNvSpPr>
            <a:spLocks noChangeShapeType="1"/>
          </p:cNvSpPr>
          <p:nvPr/>
        </p:nvSpPr>
        <p:spPr bwMode="auto">
          <a:xfrm flipV="1">
            <a:off x="4191000" y="4953000"/>
            <a:ext cx="990600" cy="304800"/>
          </a:xfrm>
          <a:prstGeom prst="line">
            <a:avLst/>
          </a:prstGeom>
          <a:noFill/>
          <a:ln w="22225">
            <a:solidFill>
              <a:srgbClr val="FF0000"/>
            </a:solidFill>
            <a:round/>
            <a:headEnd/>
            <a:tailEnd/>
          </a:ln>
        </p:spPr>
        <p:txBody>
          <a:bodyPr/>
          <a:lstStyle/>
          <a:p>
            <a:endParaRPr lang="en-US"/>
          </a:p>
        </p:txBody>
      </p:sp>
      <p:sp>
        <p:nvSpPr>
          <p:cNvPr id="25640" name="Line 40"/>
          <p:cNvSpPr>
            <a:spLocks noChangeShapeType="1"/>
          </p:cNvSpPr>
          <p:nvPr/>
        </p:nvSpPr>
        <p:spPr bwMode="auto">
          <a:xfrm flipV="1">
            <a:off x="4191000" y="4495800"/>
            <a:ext cx="990600" cy="304800"/>
          </a:xfrm>
          <a:prstGeom prst="line">
            <a:avLst/>
          </a:prstGeom>
          <a:noFill/>
          <a:ln w="22225">
            <a:solidFill>
              <a:srgbClr val="FF0000"/>
            </a:solidFill>
            <a:round/>
            <a:headEnd/>
            <a:tailEnd/>
          </a:ln>
        </p:spPr>
        <p:txBody>
          <a:bodyPr/>
          <a:lstStyle/>
          <a:p>
            <a:endParaRPr lang="en-US"/>
          </a:p>
        </p:txBody>
      </p:sp>
      <p:sp>
        <p:nvSpPr>
          <p:cNvPr id="25641" name="Line 41"/>
          <p:cNvSpPr>
            <a:spLocks noChangeShapeType="1"/>
          </p:cNvSpPr>
          <p:nvPr/>
        </p:nvSpPr>
        <p:spPr bwMode="auto">
          <a:xfrm flipV="1">
            <a:off x="2362200" y="4724400"/>
            <a:ext cx="990600" cy="304800"/>
          </a:xfrm>
          <a:prstGeom prst="line">
            <a:avLst/>
          </a:prstGeom>
          <a:noFill/>
          <a:ln w="22225">
            <a:solidFill>
              <a:srgbClr val="FF0000"/>
            </a:solidFill>
            <a:round/>
            <a:headEnd/>
            <a:tailEnd/>
          </a:ln>
        </p:spPr>
        <p:txBody>
          <a:bodyPr/>
          <a:lstStyle/>
          <a:p>
            <a:endParaRPr lang="en-US"/>
          </a:p>
        </p:txBody>
      </p:sp>
      <p:sp>
        <p:nvSpPr>
          <p:cNvPr id="25642" name="Line 42"/>
          <p:cNvSpPr>
            <a:spLocks noChangeShapeType="1"/>
          </p:cNvSpPr>
          <p:nvPr/>
        </p:nvSpPr>
        <p:spPr bwMode="auto">
          <a:xfrm flipV="1">
            <a:off x="6172200" y="4876800"/>
            <a:ext cx="990600" cy="304800"/>
          </a:xfrm>
          <a:prstGeom prst="line">
            <a:avLst/>
          </a:prstGeom>
          <a:noFill/>
          <a:ln w="22225">
            <a:solidFill>
              <a:srgbClr val="FF0000"/>
            </a:solidFill>
            <a:round/>
            <a:headEnd/>
            <a:tailEnd/>
          </a:ln>
        </p:spPr>
        <p:txBody>
          <a:bodyPr/>
          <a:lstStyle/>
          <a:p>
            <a:endParaRPr lang="en-US"/>
          </a:p>
        </p:txBody>
      </p:sp>
      <p:sp>
        <p:nvSpPr>
          <p:cNvPr id="25646" name="Text Box 46"/>
          <p:cNvSpPr txBox="1">
            <a:spLocks noChangeArrowheads="1"/>
          </p:cNvSpPr>
          <p:nvPr/>
        </p:nvSpPr>
        <p:spPr bwMode="auto">
          <a:xfrm>
            <a:off x="7610475" y="4678363"/>
            <a:ext cx="2078038" cy="400050"/>
          </a:xfrm>
          <a:prstGeom prst="rect">
            <a:avLst/>
          </a:prstGeom>
          <a:noFill/>
          <a:ln w="9525">
            <a:noFill/>
            <a:miter lim="800000"/>
            <a:headEnd/>
            <a:tailEnd/>
          </a:ln>
        </p:spPr>
        <p:txBody>
          <a:bodyPr wrap="none">
            <a:spAutoFit/>
          </a:bodyPr>
          <a:lstStyle/>
          <a:p>
            <a:pPr algn="ctr"/>
            <a:r>
              <a:rPr lang="en-US" altLang="en-US" sz="2000">
                <a:solidFill>
                  <a:srgbClr val="000000"/>
                </a:solidFill>
              </a:rPr>
              <a:t>= 0.187 mol CO</a:t>
            </a:r>
            <a:r>
              <a:rPr lang="en-US" altLang="en-US" sz="2000" baseline="-25000">
                <a:solidFill>
                  <a:srgbClr val="000000"/>
                </a:solidFill>
              </a:rPr>
              <a:t>2</a:t>
            </a:r>
            <a:endParaRPr lang="en-US" altLang="en-US" sz="2000">
              <a:solidFill>
                <a:srgbClr val="000000"/>
              </a:solidFill>
            </a:endParaRPr>
          </a:p>
        </p:txBody>
      </p:sp>
      <p:sp>
        <p:nvSpPr>
          <p:cNvPr id="25647" name="Text Box 47"/>
          <p:cNvSpPr txBox="1">
            <a:spLocks noChangeArrowheads="1"/>
          </p:cNvSpPr>
          <p:nvPr/>
        </p:nvSpPr>
        <p:spPr bwMode="auto">
          <a:xfrm>
            <a:off x="2424113" y="5980113"/>
            <a:ext cx="641350" cy="396875"/>
          </a:xfrm>
          <a:prstGeom prst="rect">
            <a:avLst/>
          </a:prstGeom>
          <a:noFill/>
          <a:ln w="9525">
            <a:noFill/>
            <a:miter lim="800000"/>
            <a:headEnd/>
            <a:tailEnd/>
          </a:ln>
        </p:spPr>
        <p:txBody>
          <a:bodyPr wrap="none">
            <a:spAutoFit/>
          </a:bodyPr>
          <a:lstStyle/>
          <a:p>
            <a:pPr algn="ctr"/>
            <a:r>
              <a:rPr lang="en-US" altLang="en-US" sz="2000" i="1">
                <a:solidFill>
                  <a:srgbClr val="000000"/>
                </a:solidFill>
              </a:rPr>
              <a:t>V</a:t>
            </a:r>
            <a:r>
              <a:rPr lang="en-US" altLang="en-US" sz="2000">
                <a:solidFill>
                  <a:srgbClr val="000000"/>
                </a:solidFill>
              </a:rPr>
              <a:t> = </a:t>
            </a:r>
            <a:endParaRPr lang="en-US" altLang="en-US" sz="2000" i="1">
              <a:solidFill>
                <a:srgbClr val="000000"/>
              </a:solidFill>
            </a:endParaRPr>
          </a:p>
        </p:txBody>
      </p:sp>
      <p:grpSp>
        <p:nvGrpSpPr>
          <p:cNvPr id="25651" name="Group 51"/>
          <p:cNvGrpSpPr>
            <a:grpSpLocks/>
          </p:cNvGrpSpPr>
          <p:nvPr/>
        </p:nvGrpSpPr>
        <p:grpSpPr bwMode="auto">
          <a:xfrm>
            <a:off x="2895600" y="5816600"/>
            <a:ext cx="665163" cy="739775"/>
            <a:chOff x="1152" y="3648"/>
            <a:chExt cx="419" cy="466"/>
          </a:xfrm>
        </p:grpSpPr>
        <p:sp>
          <p:nvSpPr>
            <p:cNvPr id="6196" name="Text Box 48"/>
            <p:cNvSpPr txBox="1">
              <a:spLocks noChangeArrowheads="1"/>
            </p:cNvSpPr>
            <p:nvPr/>
          </p:nvSpPr>
          <p:spPr bwMode="auto">
            <a:xfrm>
              <a:off x="1152" y="3648"/>
              <a:ext cx="419" cy="250"/>
            </a:xfrm>
            <a:prstGeom prst="rect">
              <a:avLst/>
            </a:prstGeom>
            <a:noFill/>
            <a:ln w="9525">
              <a:noFill/>
              <a:miter lim="800000"/>
              <a:headEnd/>
              <a:tailEnd/>
            </a:ln>
          </p:spPr>
          <p:txBody>
            <a:bodyPr wrap="none">
              <a:spAutoFit/>
            </a:bodyPr>
            <a:lstStyle/>
            <a:p>
              <a:pPr algn="ctr"/>
              <a:r>
                <a:rPr lang="en-US" altLang="en-US" sz="2000" i="1">
                  <a:solidFill>
                    <a:srgbClr val="000000"/>
                  </a:solidFill>
                </a:rPr>
                <a:t>nRT</a:t>
              </a:r>
            </a:p>
          </p:txBody>
        </p:sp>
        <p:sp>
          <p:nvSpPr>
            <p:cNvPr id="6197" name="Text Box 49"/>
            <p:cNvSpPr txBox="1">
              <a:spLocks noChangeArrowheads="1"/>
            </p:cNvSpPr>
            <p:nvPr/>
          </p:nvSpPr>
          <p:spPr bwMode="auto">
            <a:xfrm>
              <a:off x="1250" y="3864"/>
              <a:ext cx="223" cy="250"/>
            </a:xfrm>
            <a:prstGeom prst="rect">
              <a:avLst/>
            </a:prstGeom>
            <a:noFill/>
            <a:ln w="9525">
              <a:noFill/>
              <a:miter lim="800000"/>
              <a:headEnd/>
              <a:tailEnd/>
            </a:ln>
          </p:spPr>
          <p:txBody>
            <a:bodyPr wrap="none">
              <a:spAutoFit/>
            </a:bodyPr>
            <a:lstStyle/>
            <a:p>
              <a:pPr algn="ctr"/>
              <a:r>
                <a:rPr lang="en-US" altLang="en-US" sz="2000" i="1">
                  <a:solidFill>
                    <a:srgbClr val="000000"/>
                  </a:solidFill>
                </a:rPr>
                <a:t>P</a:t>
              </a:r>
            </a:p>
          </p:txBody>
        </p:sp>
        <p:sp>
          <p:nvSpPr>
            <p:cNvPr id="6198" name="Line 50"/>
            <p:cNvSpPr>
              <a:spLocks noChangeShapeType="1"/>
            </p:cNvSpPr>
            <p:nvPr/>
          </p:nvSpPr>
          <p:spPr bwMode="auto">
            <a:xfrm>
              <a:off x="1217" y="3881"/>
              <a:ext cx="288" cy="0"/>
            </a:xfrm>
            <a:prstGeom prst="line">
              <a:avLst/>
            </a:prstGeom>
            <a:noFill/>
            <a:ln w="28575">
              <a:solidFill>
                <a:schemeClr val="tx1"/>
              </a:solidFill>
              <a:round/>
              <a:headEnd/>
              <a:tailEnd/>
            </a:ln>
          </p:spPr>
          <p:txBody>
            <a:bodyPr/>
            <a:lstStyle/>
            <a:p>
              <a:endParaRPr lang="en-US"/>
            </a:p>
          </p:txBody>
        </p:sp>
      </p:grpSp>
      <p:grpSp>
        <p:nvGrpSpPr>
          <p:cNvPr id="25671" name="Group 71"/>
          <p:cNvGrpSpPr>
            <a:grpSpLocks/>
          </p:cNvGrpSpPr>
          <p:nvPr/>
        </p:nvGrpSpPr>
        <p:grpSpPr bwMode="auto">
          <a:xfrm>
            <a:off x="3478213" y="5486400"/>
            <a:ext cx="4827587" cy="1066800"/>
            <a:chOff x="1231" y="3456"/>
            <a:chExt cx="3041" cy="672"/>
          </a:xfrm>
        </p:grpSpPr>
        <p:grpSp>
          <p:nvGrpSpPr>
            <p:cNvPr id="6186" name="Group 61"/>
            <p:cNvGrpSpPr>
              <a:grpSpLocks/>
            </p:cNvGrpSpPr>
            <p:nvPr/>
          </p:nvGrpSpPr>
          <p:grpSpPr bwMode="auto">
            <a:xfrm>
              <a:off x="1417" y="3456"/>
              <a:ext cx="2855" cy="672"/>
              <a:chOff x="1753" y="3552"/>
              <a:chExt cx="2855" cy="672"/>
            </a:xfrm>
          </p:grpSpPr>
          <p:grpSp>
            <p:nvGrpSpPr>
              <p:cNvPr id="6188" name="Group 59"/>
              <p:cNvGrpSpPr>
                <a:grpSpLocks/>
              </p:cNvGrpSpPr>
              <p:nvPr/>
            </p:nvGrpSpPr>
            <p:grpSpPr bwMode="auto">
              <a:xfrm>
                <a:off x="1753" y="3552"/>
                <a:ext cx="2855" cy="458"/>
                <a:chOff x="1832" y="3648"/>
                <a:chExt cx="2855" cy="458"/>
              </a:xfrm>
            </p:grpSpPr>
            <p:sp>
              <p:nvSpPr>
                <p:cNvPr id="6191" name="Text Box 52"/>
                <p:cNvSpPr txBox="1">
                  <a:spLocks noChangeArrowheads="1"/>
                </p:cNvSpPr>
                <p:nvPr/>
              </p:nvSpPr>
              <p:spPr bwMode="auto">
                <a:xfrm>
                  <a:off x="1832" y="3744"/>
                  <a:ext cx="2855" cy="250"/>
                </a:xfrm>
                <a:prstGeom prst="rect">
                  <a:avLst/>
                </a:prstGeom>
                <a:noFill/>
                <a:ln w="9525">
                  <a:noFill/>
                  <a:miter lim="800000"/>
                  <a:headEnd/>
                  <a:tailEnd/>
                </a:ln>
              </p:spPr>
              <p:txBody>
                <a:bodyPr wrap="none">
                  <a:spAutoFit/>
                </a:bodyPr>
                <a:lstStyle/>
                <a:p>
                  <a:pPr algn="ctr"/>
                  <a:r>
                    <a:rPr lang="en-US" altLang="en-US" sz="2000">
                      <a:solidFill>
                        <a:srgbClr val="000000"/>
                      </a:solidFill>
                    </a:rPr>
                    <a:t>0.187 mol x 0.0821              x 310.15 K</a:t>
                  </a:r>
                </a:p>
              </p:txBody>
            </p:sp>
            <p:grpSp>
              <p:nvGrpSpPr>
                <p:cNvPr id="6192" name="Group 53"/>
                <p:cNvGrpSpPr>
                  <a:grpSpLocks/>
                </p:cNvGrpSpPr>
                <p:nvPr/>
              </p:nvGrpSpPr>
              <p:grpSpPr bwMode="auto">
                <a:xfrm>
                  <a:off x="3264" y="3648"/>
                  <a:ext cx="537" cy="458"/>
                  <a:chOff x="3544" y="3408"/>
                  <a:chExt cx="537" cy="458"/>
                </a:xfrm>
              </p:grpSpPr>
              <p:sp>
                <p:nvSpPr>
                  <p:cNvPr id="6193" name="Text Box 54"/>
                  <p:cNvSpPr txBox="1">
                    <a:spLocks noChangeArrowheads="1"/>
                  </p:cNvSpPr>
                  <p:nvPr/>
                </p:nvSpPr>
                <p:spPr bwMode="auto">
                  <a:xfrm>
                    <a:off x="3549" y="3408"/>
                    <a:ext cx="527" cy="250"/>
                  </a:xfrm>
                  <a:prstGeom prst="rect">
                    <a:avLst/>
                  </a:prstGeom>
                  <a:noFill/>
                  <a:ln w="9525">
                    <a:noFill/>
                    <a:miter lim="800000"/>
                    <a:headEnd/>
                    <a:tailEnd/>
                  </a:ln>
                </p:spPr>
                <p:txBody>
                  <a:bodyPr wrap="none">
                    <a:spAutoFit/>
                  </a:bodyPr>
                  <a:lstStyle/>
                  <a:p>
                    <a:pPr algn="ctr"/>
                    <a:r>
                      <a:rPr lang="en-US" altLang="en-US" sz="2000">
                        <a:solidFill>
                          <a:srgbClr val="000000"/>
                        </a:solidFill>
                      </a:rPr>
                      <a:t>L•atm</a:t>
                    </a:r>
                  </a:p>
                </p:txBody>
              </p:sp>
              <p:sp>
                <p:nvSpPr>
                  <p:cNvPr id="6194" name="Text Box 55"/>
                  <p:cNvSpPr txBox="1">
                    <a:spLocks noChangeArrowheads="1"/>
                  </p:cNvSpPr>
                  <p:nvPr/>
                </p:nvSpPr>
                <p:spPr bwMode="auto">
                  <a:xfrm>
                    <a:off x="3544" y="3616"/>
                    <a:ext cx="537" cy="250"/>
                  </a:xfrm>
                  <a:prstGeom prst="rect">
                    <a:avLst/>
                  </a:prstGeom>
                  <a:noFill/>
                  <a:ln w="9525">
                    <a:noFill/>
                    <a:miter lim="800000"/>
                    <a:headEnd/>
                    <a:tailEnd/>
                  </a:ln>
                </p:spPr>
                <p:txBody>
                  <a:bodyPr wrap="none">
                    <a:spAutoFit/>
                  </a:bodyPr>
                  <a:lstStyle/>
                  <a:p>
                    <a:pPr algn="ctr"/>
                    <a:r>
                      <a:rPr lang="en-US" altLang="en-US" sz="2000">
                        <a:solidFill>
                          <a:srgbClr val="000000"/>
                        </a:solidFill>
                      </a:rPr>
                      <a:t>mol•K</a:t>
                    </a:r>
                  </a:p>
                </p:txBody>
              </p:sp>
              <p:sp>
                <p:nvSpPr>
                  <p:cNvPr id="6195" name="Line 56"/>
                  <p:cNvSpPr>
                    <a:spLocks noChangeShapeType="1"/>
                  </p:cNvSpPr>
                  <p:nvPr/>
                </p:nvSpPr>
                <p:spPr bwMode="auto">
                  <a:xfrm>
                    <a:off x="3597" y="3637"/>
                    <a:ext cx="432" cy="0"/>
                  </a:xfrm>
                  <a:prstGeom prst="line">
                    <a:avLst/>
                  </a:prstGeom>
                  <a:noFill/>
                  <a:ln w="28575">
                    <a:solidFill>
                      <a:schemeClr val="tx1"/>
                    </a:solidFill>
                    <a:round/>
                    <a:headEnd/>
                    <a:tailEnd/>
                  </a:ln>
                </p:spPr>
                <p:txBody>
                  <a:bodyPr/>
                  <a:lstStyle/>
                  <a:p>
                    <a:endParaRPr lang="en-US"/>
                  </a:p>
                </p:txBody>
              </p:sp>
            </p:grpSp>
          </p:grpSp>
          <p:sp>
            <p:nvSpPr>
              <p:cNvPr id="6189" name="Line 57"/>
              <p:cNvSpPr>
                <a:spLocks noChangeShapeType="1"/>
              </p:cNvSpPr>
              <p:nvPr/>
            </p:nvSpPr>
            <p:spPr bwMode="auto">
              <a:xfrm>
                <a:off x="1824" y="3992"/>
                <a:ext cx="2784" cy="0"/>
              </a:xfrm>
              <a:prstGeom prst="line">
                <a:avLst/>
              </a:prstGeom>
              <a:noFill/>
              <a:ln w="28575">
                <a:solidFill>
                  <a:schemeClr val="tx1"/>
                </a:solidFill>
                <a:round/>
                <a:headEnd/>
                <a:tailEnd/>
              </a:ln>
            </p:spPr>
            <p:txBody>
              <a:bodyPr/>
              <a:lstStyle/>
              <a:p>
                <a:endParaRPr lang="en-US"/>
              </a:p>
            </p:txBody>
          </p:sp>
          <p:sp>
            <p:nvSpPr>
              <p:cNvPr id="6190" name="Text Box 58"/>
              <p:cNvSpPr txBox="1">
                <a:spLocks noChangeArrowheads="1"/>
              </p:cNvSpPr>
              <p:nvPr/>
            </p:nvSpPr>
            <p:spPr bwMode="auto">
              <a:xfrm>
                <a:off x="2812" y="3974"/>
                <a:ext cx="737" cy="250"/>
              </a:xfrm>
              <a:prstGeom prst="rect">
                <a:avLst/>
              </a:prstGeom>
              <a:noFill/>
              <a:ln w="9525">
                <a:noFill/>
                <a:miter lim="800000"/>
                <a:headEnd/>
                <a:tailEnd/>
              </a:ln>
            </p:spPr>
            <p:txBody>
              <a:bodyPr wrap="none">
                <a:spAutoFit/>
              </a:bodyPr>
              <a:lstStyle/>
              <a:p>
                <a:pPr algn="ctr"/>
                <a:r>
                  <a:rPr lang="en-US" altLang="en-US" sz="2000">
                    <a:solidFill>
                      <a:srgbClr val="000000"/>
                    </a:solidFill>
                  </a:rPr>
                  <a:t>1.00 atm</a:t>
                </a:r>
              </a:p>
            </p:txBody>
          </p:sp>
        </p:grpSp>
        <p:sp>
          <p:nvSpPr>
            <p:cNvPr id="6187" name="Text Box 60"/>
            <p:cNvSpPr txBox="1">
              <a:spLocks noChangeArrowheads="1"/>
            </p:cNvSpPr>
            <p:nvPr/>
          </p:nvSpPr>
          <p:spPr bwMode="auto">
            <a:xfrm>
              <a:off x="1231" y="3768"/>
              <a:ext cx="209" cy="250"/>
            </a:xfrm>
            <a:prstGeom prst="rect">
              <a:avLst/>
            </a:prstGeom>
            <a:noFill/>
            <a:ln w="9525">
              <a:noFill/>
              <a:miter lim="800000"/>
              <a:headEnd/>
              <a:tailEnd/>
            </a:ln>
          </p:spPr>
          <p:txBody>
            <a:bodyPr wrap="none">
              <a:spAutoFit/>
            </a:bodyPr>
            <a:lstStyle/>
            <a:p>
              <a:pPr algn="ctr"/>
              <a:r>
                <a:rPr lang="en-US" altLang="en-US" sz="2000">
                  <a:solidFill>
                    <a:srgbClr val="000000"/>
                  </a:solidFill>
                </a:rPr>
                <a:t>=</a:t>
              </a:r>
            </a:p>
          </p:txBody>
        </p:sp>
      </p:grpSp>
      <p:sp>
        <p:nvSpPr>
          <p:cNvPr id="25662" name="Line 62"/>
          <p:cNvSpPr>
            <a:spLocks noChangeShapeType="1"/>
          </p:cNvSpPr>
          <p:nvPr/>
        </p:nvSpPr>
        <p:spPr bwMode="auto">
          <a:xfrm flipV="1">
            <a:off x="4572000" y="5740400"/>
            <a:ext cx="457200" cy="228600"/>
          </a:xfrm>
          <a:prstGeom prst="line">
            <a:avLst/>
          </a:prstGeom>
          <a:noFill/>
          <a:ln w="28575">
            <a:solidFill>
              <a:srgbClr val="FF0000"/>
            </a:solidFill>
            <a:round/>
            <a:headEnd/>
            <a:tailEnd/>
          </a:ln>
        </p:spPr>
        <p:txBody>
          <a:bodyPr/>
          <a:lstStyle/>
          <a:p>
            <a:endParaRPr lang="en-US"/>
          </a:p>
        </p:txBody>
      </p:sp>
      <p:sp>
        <p:nvSpPr>
          <p:cNvPr id="25663" name="Line 63"/>
          <p:cNvSpPr>
            <a:spLocks noChangeShapeType="1"/>
          </p:cNvSpPr>
          <p:nvPr/>
        </p:nvSpPr>
        <p:spPr bwMode="auto">
          <a:xfrm flipV="1">
            <a:off x="6096000" y="5892800"/>
            <a:ext cx="457200" cy="228600"/>
          </a:xfrm>
          <a:prstGeom prst="line">
            <a:avLst/>
          </a:prstGeom>
          <a:noFill/>
          <a:ln w="28575">
            <a:solidFill>
              <a:srgbClr val="FF0000"/>
            </a:solidFill>
            <a:round/>
            <a:headEnd/>
            <a:tailEnd/>
          </a:ln>
        </p:spPr>
        <p:txBody>
          <a:bodyPr/>
          <a:lstStyle/>
          <a:p>
            <a:endParaRPr lang="en-US"/>
          </a:p>
        </p:txBody>
      </p:sp>
      <p:sp>
        <p:nvSpPr>
          <p:cNvPr id="25664" name="Line 64"/>
          <p:cNvSpPr>
            <a:spLocks noChangeShapeType="1"/>
          </p:cNvSpPr>
          <p:nvPr/>
        </p:nvSpPr>
        <p:spPr bwMode="auto">
          <a:xfrm flipV="1">
            <a:off x="6324600" y="5588000"/>
            <a:ext cx="457200" cy="228600"/>
          </a:xfrm>
          <a:prstGeom prst="line">
            <a:avLst/>
          </a:prstGeom>
          <a:noFill/>
          <a:ln w="28575">
            <a:solidFill>
              <a:srgbClr val="FF0000"/>
            </a:solidFill>
            <a:round/>
            <a:headEnd/>
            <a:tailEnd/>
          </a:ln>
        </p:spPr>
        <p:txBody>
          <a:bodyPr/>
          <a:lstStyle/>
          <a:p>
            <a:endParaRPr lang="en-US"/>
          </a:p>
        </p:txBody>
      </p:sp>
      <p:sp>
        <p:nvSpPr>
          <p:cNvPr id="25665" name="Line 65"/>
          <p:cNvSpPr>
            <a:spLocks noChangeShapeType="1"/>
          </p:cNvSpPr>
          <p:nvPr/>
        </p:nvSpPr>
        <p:spPr bwMode="auto">
          <a:xfrm flipV="1">
            <a:off x="6096000" y="6273800"/>
            <a:ext cx="457200" cy="228600"/>
          </a:xfrm>
          <a:prstGeom prst="line">
            <a:avLst/>
          </a:prstGeom>
          <a:noFill/>
          <a:ln w="28575">
            <a:solidFill>
              <a:srgbClr val="FF0000"/>
            </a:solidFill>
            <a:round/>
            <a:headEnd/>
            <a:tailEnd/>
          </a:ln>
        </p:spPr>
        <p:txBody>
          <a:bodyPr/>
          <a:lstStyle/>
          <a:p>
            <a:endParaRPr lang="en-US"/>
          </a:p>
        </p:txBody>
      </p:sp>
      <p:sp>
        <p:nvSpPr>
          <p:cNvPr id="25666" name="Line 66"/>
          <p:cNvSpPr>
            <a:spLocks noChangeShapeType="1"/>
          </p:cNvSpPr>
          <p:nvPr/>
        </p:nvSpPr>
        <p:spPr bwMode="auto">
          <a:xfrm flipV="1">
            <a:off x="6629400" y="5892800"/>
            <a:ext cx="228600" cy="228600"/>
          </a:xfrm>
          <a:prstGeom prst="line">
            <a:avLst/>
          </a:prstGeom>
          <a:noFill/>
          <a:ln w="28575">
            <a:solidFill>
              <a:srgbClr val="FF0000"/>
            </a:solidFill>
            <a:round/>
            <a:headEnd/>
            <a:tailEnd/>
          </a:ln>
        </p:spPr>
        <p:txBody>
          <a:bodyPr/>
          <a:lstStyle/>
          <a:p>
            <a:endParaRPr lang="en-US"/>
          </a:p>
        </p:txBody>
      </p:sp>
      <p:sp>
        <p:nvSpPr>
          <p:cNvPr id="25667" name="Line 67"/>
          <p:cNvSpPr>
            <a:spLocks noChangeShapeType="1"/>
          </p:cNvSpPr>
          <p:nvPr/>
        </p:nvSpPr>
        <p:spPr bwMode="auto">
          <a:xfrm flipV="1">
            <a:off x="8001000" y="5740400"/>
            <a:ext cx="228600" cy="228600"/>
          </a:xfrm>
          <a:prstGeom prst="line">
            <a:avLst/>
          </a:prstGeom>
          <a:noFill/>
          <a:ln w="28575">
            <a:solidFill>
              <a:srgbClr val="FF0000"/>
            </a:solidFill>
            <a:round/>
            <a:headEnd/>
            <a:tailEnd/>
          </a:ln>
        </p:spPr>
        <p:txBody>
          <a:bodyPr/>
          <a:lstStyle/>
          <a:p>
            <a:endParaRPr lang="en-US"/>
          </a:p>
        </p:txBody>
      </p:sp>
      <p:sp>
        <p:nvSpPr>
          <p:cNvPr id="25668" name="Text Box 68"/>
          <p:cNvSpPr txBox="1">
            <a:spLocks noChangeArrowheads="1"/>
          </p:cNvSpPr>
          <p:nvPr/>
        </p:nvSpPr>
        <p:spPr bwMode="auto">
          <a:xfrm>
            <a:off x="8382000" y="5981700"/>
            <a:ext cx="1106488" cy="396875"/>
          </a:xfrm>
          <a:prstGeom prst="rect">
            <a:avLst/>
          </a:prstGeom>
          <a:noFill/>
          <a:ln w="9525">
            <a:noFill/>
            <a:miter lim="800000"/>
            <a:headEnd/>
            <a:tailEnd/>
          </a:ln>
        </p:spPr>
        <p:txBody>
          <a:bodyPr wrap="none">
            <a:spAutoFit/>
          </a:bodyPr>
          <a:lstStyle/>
          <a:p>
            <a:pPr algn="ctr"/>
            <a:r>
              <a:rPr lang="en-US" altLang="en-US" sz="2000">
                <a:solidFill>
                  <a:srgbClr val="000000"/>
                </a:solidFill>
              </a:rPr>
              <a:t>= 4.76 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70"/>
                                        </p:tgtEl>
                                        <p:attrNameLst>
                                          <p:attrName>style.visibility</p:attrName>
                                        </p:attrNameLst>
                                      </p:cBhvr>
                                      <p:to>
                                        <p:strVal val="visible"/>
                                      </p:to>
                                    </p:set>
                                    <p:anim calcmode="lin" valueType="num">
                                      <p:cBhvr additive="base">
                                        <p:cTn id="7" dur="500" fill="hold"/>
                                        <p:tgtEl>
                                          <p:spTgt spid="25670"/>
                                        </p:tgtEl>
                                        <p:attrNameLst>
                                          <p:attrName>ppt_x</p:attrName>
                                        </p:attrNameLst>
                                      </p:cBhvr>
                                      <p:tavLst>
                                        <p:tav tm="0">
                                          <p:val>
                                            <p:strVal val="0-#ppt_w/2"/>
                                          </p:val>
                                        </p:tav>
                                        <p:tav tm="100000">
                                          <p:val>
                                            <p:strVal val="#ppt_x"/>
                                          </p:val>
                                        </p:tav>
                                      </p:tavLst>
                                    </p:anim>
                                    <p:anim calcmode="lin" valueType="num">
                                      <p:cBhvr additive="base">
                                        <p:cTn id="8" dur="500" fill="hold"/>
                                        <p:tgtEl>
                                          <p:spTgt spid="256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5619"/>
                                        </p:tgtEl>
                                        <p:attrNameLst>
                                          <p:attrName>style.visibility</p:attrName>
                                        </p:attrNameLst>
                                      </p:cBhvr>
                                      <p:to>
                                        <p:strVal val="visible"/>
                                      </p:to>
                                    </p:set>
                                    <p:anim calcmode="lin" valueType="num">
                                      <p:cBhvr additive="base">
                                        <p:cTn id="13" dur="500" fill="hold"/>
                                        <p:tgtEl>
                                          <p:spTgt spid="25619"/>
                                        </p:tgtEl>
                                        <p:attrNameLst>
                                          <p:attrName>ppt_x</p:attrName>
                                        </p:attrNameLst>
                                      </p:cBhvr>
                                      <p:tavLst>
                                        <p:tav tm="0">
                                          <p:val>
                                            <p:strVal val="0-#ppt_w/2"/>
                                          </p:val>
                                        </p:tav>
                                        <p:tav tm="100000">
                                          <p:val>
                                            <p:strVal val="#ppt_x"/>
                                          </p:val>
                                        </p:tav>
                                      </p:tavLst>
                                    </p:anim>
                                    <p:anim calcmode="lin" valueType="num">
                                      <p:cBhvr additive="base">
                                        <p:cTn id="14" dur="500" fill="hold"/>
                                        <p:tgtEl>
                                          <p:spTgt spid="256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21"/>
                                        </p:tgtEl>
                                        <p:attrNameLst>
                                          <p:attrName>style.visibility</p:attrName>
                                        </p:attrNameLst>
                                      </p:cBhvr>
                                      <p:to>
                                        <p:strVal val="visible"/>
                                      </p:to>
                                    </p:set>
                                    <p:anim calcmode="lin" valueType="num">
                                      <p:cBhvr additive="base">
                                        <p:cTn id="19" dur="500" fill="hold"/>
                                        <p:tgtEl>
                                          <p:spTgt spid="25621"/>
                                        </p:tgtEl>
                                        <p:attrNameLst>
                                          <p:attrName>ppt_x</p:attrName>
                                        </p:attrNameLst>
                                      </p:cBhvr>
                                      <p:tavLst>
                                        <p:tav tm="0">
                                          <p:val>
                                            <p:strVal val="0-#ppt_w/2"/>
                                          </p:val>
                                        </p:tav>
                                        <p:tav tm="100000">
                                          <p:val>
                                            <p:strVal val="#ppt_x"/>
                                          </p:val>
                                        </p:tav>
                                      </p:tavLst>
                                    </p:anim>
                                    <p:anim calcmode="lin" valueType="num">
                                      <p:cBhvr additive="base">
                                        <p:cTn id="20" dur="500" fill="hold"/>
                                        <p:tgtEl>
                                          <p:spTgt spid="2562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5645"/>
                                        </p:tgtEl>
                                        <p:attrNameLst>
                                          <p:attrName>style.visibility</p:attrName>
                                        </p:attrNameLst>
                                      </p:cBhvr>
                                      <p:to>
                                        <p:strVal val="visible"/>
                                      </p:to>
                                    </p:set>
                                    <p:anim calcmode="lin" valueType="num">
                                      <p:cBhvr additive="base">
                                        <p:cTn id="25" dur="500" fill="hold"/>
                                        <p:tgtEl>
                                          <p:spTgt spid="25645"/>
                                        </p:tgtEl>
                                        <p:attrNameLst>
                                          <p:attrName>ppt_x</p:attrName>
                                        </p:attrNameLst>
                                      </p:cBhvr>
                                      <p:tavLst>
                                        <p:tav tm="0">
                                          <p:val>
                                            <p:strVal val="1+#ppt_w/2"/>
                                          </p:val>
                                        </p:tav>
                                        <p:tav tm="100000">
                                          <p:val>
                                            <p:strVal val="#ppt_x"/>
                                          </p:val>
                                        </p:tav>
                                      </p:tavLst>
                                    </p:anim>
                                    <p:anim calcmode="lin" valueType="num">
                                      <p:cBhvr additive="base">
                                        <p:cTn id="26" dur="500" fill="hold"/>
                                        <p:tgtEl>
                                          <p:spTgt spid="2564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5627"/>
                                        </p:tgtEl>
                                        <p:attrNameLst>
                                          <p:attrName>style.visibility</p:attrName>
                                        </p:attrNameLst>
                                      </p:cBhvr>
                                      <p:to>
                                        <p:strVal val="visible"/>
                                      </p:to>
                                    </p:set>
                                    <p:anim calcmode="lin" valueType="num">
                                      <p:cBhvr additive="base">
                                        <p:cTn id="31" dur="500" fill="hold"/>
                                        <p:tgtEl>
                                          <p:spTgt spid="25627"/>
                                        </p:tgtEl>
                                        <p:attrNameLst>
                                          <p:attrName>ppt_x</p:attrName>
                                        </p:attrNameLst>
                                      </p:cBhvr>
                                      <p:tavLst>
                                        <p:tav tm="0">
                                          <p:val>
                                            <p:strVal val="1+#ppt_w/2"/>
                                          </p:val>
                                        </p:tav>
                                        <p:tav tm="100000">
                                          <p:val>
                                            <p:strVal val="#ppt_x"/>
                                          </p:val>
                                        </p:tav>
                                      </p:tavLst>
                                    </p:anim>
                                    <p:anim calcmode="lin" valueType="num">
                                      <p:cBhvr additive="base">
                                        <p:cTn id="32" dur="500" fill="hold"/>
                                        <p:tgtEl>
                                          <p:spTgt spid="2562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564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563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564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2564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646"/>
                                        </p:tgtEl>
                                        <p:attrNameLst>
                                          <p:attrName>style.visibility</p:attrName>
                                        </p:attrNameLst>
                                      </p:cBhvr>
                                      <p:to>
                                        <p:strVal val="visible"/>
                                      </p:to>
                                    </p:set>
                                    <p:anim calcmode="lin" valueType="num">
                                      <p:cBhvr additive="base">
                                        <p:cTn id="53" dur="500" fill="hold"/>
                                        <p:tgtEl>
                                          <p:spTgt spid="25646"/>
                                        </p:tgtEl>
                                        <p:attrNameLst>
                                          <p:attrName>ppt_x</p:attrName>
                                        </p:attrNameLst>
                                      </p:cBhvr>
                                      <p:tavLst>
                                        <p:tav tm="0">
                                          <p:val>
                                            <p:strVal val="1+#ppt_w/2"/>
                                          </p:val>
                                        </p:tav>
                                        <p:tav tm="100000">
                                          <p:val>
                                            <p:strVal val="#ppt_x"/>
                                          </p:val>
                                        </p:tav>
                                      </p:tavLst>
                                    </p:anim>
                                    <p:anim calcmode="lin" valueType="num">
                                      <p:cBhvr additive="base">
                                        <p:cTn id="54" dur="500" fill="hold"/>
                                        <p:tgtEl>
                                          <p:spTgt spid="25646"/>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5647"/>
                                        </p:tgtEl>
                                        <p:attrNameLst>
                                          <p:attrName>style.visibility</p:attrName>
                                        </p:attrNameLst>
                                      </p:cBhvr>
                                      <p:to>
                                        <p:strVal val="visible"/>
                                      </p:to>
                                    </p:set>
                                    <p:anim calcmode="lin" valueType="num">
                                      <p:cBhvr additive="base">
                                        <p:cTn id="59" dur="500" fill="hold"/>
                                        <p:tgtEl>
                                          <p:spTgt spid="25647"/>
                                        </p:tgtEl>
                                        <p:attrNameLst>
                                          <p:attrName>ppt_x</p:attrName>
                                        </p:attrNameLst>
                                      </p:cBhvr>
                                      <p:tavLst>
                                        <p:tav tm="0">
                                          <p:val>
                                            <p:strVal val="0-#ppt_w/2"/>
                                          </p:val>
                                        </p:tav>
                                        <p:tav tm="100000">
                                          <p:val>
                                            <p:strVal val="#ppt_x"/>
                                          </p:val>
                                        </p:tav>
                                      </p:tavLst>
                                    </p:anim>
                                    <p:anim calcmode="lin" valueType="num">
                                      <p:cBhvr additive="base">
                                        <p:cTn id="60" dur="500" fill="hold"/>
                                        <p:tgtEl>
                                          <p:spTgt spid="25647"/>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childTnLst>
                                    <p:set>
                                      <p:cBhvr>
                                        <p:cTn id="64" dur="1" fill="hold">
                                          <p:stCondLst>
                                            <p:cond delay="0"/>
                                          </p:stCondLst>
                                        </p:cTn>
                                        <p:tgtEl>
                                          <p:spTgt spid="25651"/>
                                        </p:tgtEl>
                                        <p:attrNameLst>
                                          <p:attrName>style.visibility</p:attrName>
                                        </p:attrNameLst>
                                      </p:cBhvr>
                                      <p:to>
                                        <p:strVal val="visible"/>
                                      </p:to>
                                    </p:set>
                                    <p:anim calcmode="lin" valueType="num">
                                      <p:cBhvr additive="base">
                                        <p:cTn id="65" dur="500" fill="hold"/>
                                        <p:tgtEl>
                                          <p:spTgt spid="25651"/>
                                        </p:tgtEl>
                                        <p:attrNameLst>
                                          <p:attrName>ppt_x</p:attrName>
                                        </p:attrNameLst>
                                      </p:cBhvr>
                                      <p:tavLst>
                                        <p:tav tm="0">
                                          <p:val>
                                            <p:strVal val="1+#ppt_w/2"/>
                                          </p:val>
                                        </p:tav>
                                        <p:tav tm="100000">
                                          <p:val>
                                            <p:strVal val="#ppt_x"/>
                                          </p:val>
                                        </p:tav>
                                      </p:tavLst>
                                    </p:anim>
                                    <p:anim calcmode="lin" valueType="num">
                                      <p:cBhvr additive="base">
                                        <p:cTn id="66" dur="500" fill="hold"/>
                                        <p:tgtEl>
                                          <p:spTgt spid="25651"/>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nodeType="clickEffect">
                                  <p:stCondLst>
                                    <p:cond delay="0"/>
                                  </p:stCondLst>
                                  <p:childTnLst>
                                    <p:set>
                                      <p:cBhvr>
                                        <p:cTn id="70" dur="1" fill="hold">
                                          <p:stCondLst>
                                            <p:cond delay="0"/>
                                          </p:stCondLst>
                                        </p:cTn>
                                        <p:tgtEl>
                                          <p:spTgt spid="25671"/>
                                        </p:tgtEl>
                                        <p:attrNameLst>
                                          <p:attrName>style.visibility</p:attrName>
                                        </p:attrNameLst>
                                      </p:cBhvr>
                                      <p:to>
                                        <p:strVal val="visible"/>
                                      </p:to>
                                    </p:set>
                                    <p:anim calcmode="lin" valueType="num">
                                      <p:cBhvr additive="base">
                                        <p:cTn id="71" dur="500" fill="hold"/>
                                        <p:tgtEl>
                                          <p:spTgt spid="25671"/>
                                        </p:tgtEl>
                                        <p:attrNameLst>
                                          <p:attrName>ppt_x</p:attrName>
                                        </p:attrNameLst>
                                      </p:cBhvr>
                                      <p:tavLst>
                                        <p:tav tm="0">
                                          <p:val>
                                            <p:strVal val="1+#ppt_w/2"/>
                                          </p:val>
                                        </p:tav>
                                        <p:tav tm="100000">
                                          <p:val>
                                            <p:strVal val="#ppt_x"/>
                                          </p:val>
                                        </p:tav>
                                      </p:tavLst>
                                    </p:anim>
                                    <p:anim calcmode="lin" valueType="num">
                                      <p:cBhvr additive="base">
                                        <p:cTn id="72" dur="500" fill="hold"/>
                                        <p:tgtEl>
                                          <p:spTgt spid="25671"/>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25662"/>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499"/>
                                          </p:stCondLst>
                                        </p:cTn>
                                        <p:tgtEl>
                                          <p:spTgt spid="2566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499"/>
                                          </p:stCondLst>
                                        </p:cTn>
                                        <p:tgtEl>
                                          <p:spTgt spid="2566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25665"/>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499"/>
                                          </p:stCondLst>
                                        </p:cTn>
                                        <p:tgtEl>
                                          <p:spTgt spid="25666"/>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499"/>
                                          </p:stCondLst>
                                        </p:cTn>
                                        <p:tgtEl>
                                          <p:spTgt spid="25667"/>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25668"/>
                                        </p:tgtEl>
                                        <p:attrNameLst>
                                          <p:attrName>style.visibility</p:attrName>
                                        </p:attrNameLst>
                                      </p:cBhvr>
                                      <p:to>
                                        <p:strVal val="visible"/>
                                      </p:to>
                                    </p:set>
                                    <p:anim calcmode="lin" valueType="num">
                                      <p:cBhvr additive="base">
                                        <p:cTn id="101" dur="500" fill="hold"/>
                                        <p:tgtEl>
                                          <p:spTgt spid="25668"/>
                                        </p:tgtEl>
                                        <p:attrNameLst>
                                          <p:attrName>ppt_x</p:attrName>
                                        </p:attrNameLst>
                                      </p:cBhvr>
                                      <p:tavLst>
                                        <p:tav tm="0">
                                          <p:val>
                                            <p:strVal val="1+#ppt_w/2"/>
                                          </p:val>
                                        </p:tav>
                                        <p:tav tm="100000">
                                          <p:val>
                                            <p:strVal val="#ppt_x"/>
                                          </p:val>
                                        </p:tav>
                                      </p:tavLst>
                                    </p:anim>
                                    <p:anim calcmode="lin" valueType="num">
                                      <p:cBhvr additive="base">
                                        <p:cTn id="102" dur="500" fill="hold"/>
                                        <p:tgtEl>
                                          <p:spTgt spid="256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1" grpId="0" autoUpdateAnimBg="0"/>
      <p:bldP spid="25639" grpId="0" animBg="1"/>
      <p:bldP spid="25640" grpId="0" animBg="1"/>
      <p:bldP spid="25641" grpId="0" animBg="1"/>
      <p:bldP spid="25642" grpId="0" animBg="1"/>
      <p:bldP spid="25646" grpId="0" autoUpdateAnimBg="0"/>
      <p:bldP spid="25647" grpId="0" autoUpdateAnimBg="0"/>
      <p:bldP spid="25662" grpId="0" animBg="1"/>
      <p:bldP spid="25663" grpId="0" animBg="1"/>
      <p:bldP spid="25664" grpId="0" animBg="1"/>
      <p:bldP spid="25665" grpId="0" animBg="1"/>
      <p:bldP spid="25666" grpId="0" animBg="1"/>
      <p:bldP spid="25667" grpId="0" animBg="1"/>
      <p:bldP spid="25668"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p:txBody>
          <a:bodyPr/>
          <a:lstStyle/>
          <a:p>
            <a:pPr eaLnBrk="1" hangingPunct="1"/>
            <a:r>
              <a:rPr lang="en-US"/>
              <a:t>Propane ( C3H8)  combustion equation</a:t>
            </a:r>
            <a:br>
              <a:rPr lang="en-US"/>
            </a:br>
            <a:r>
              <a:rPr lang="en-US"/>
              <a:t>C</a:t>
            </a:r>
            <a:r>
              <a:rPr lang="en-US" baseline="-25000"/>
              <a:t>3</a:t>
            </a:r>
            <a:r>
              <a:rPr lang="en-US"/>
              <a:t>H</a:t>
            </a:r>
            <a:r>
              <a:rPr lang="en-US" baseline="-25000"/>
              <a:t>8</a:t>
            </a:r>
            <a:r>
              <a:rPr lang="en-US"/>
              <a:t> + 5O</a:t>
            </a:r>
            <a:r>
              <a:rPr lang="en-US" baseline="-25000"/>
              <a:t>2</a:t>
            </a:r>
            <a:r>
              <a:rPr lang="en-US"/>
              <a:t> </a:t>
            </a:r>
            <a:r>
              <a:rPr lang="en-US">
                <a:sym typeface="Wingdings" pitchFamily="2" charset="2"/>
              </a:rPr>
              <a:t>  3CO</a:t>
            </a:r>
            <a:r>
              <a:rPr lang="en-US" baseline="-25000">
                <a:sym typeface="Wingdings" pitchFamily="2" charset="2"/>
              </a:rPr>
              <a:t>2</a:t>
            </a:r>
            <a:r>
              <a:rPr lang="en-US">
                <a:sym typeface="Wingdings" pitchFamily="2" charset="2"/>
              </a:rPr>
              <a:t> + 4H</a:t>
            </a:r>
            <a:r>
              <a:rPr lang="en-US" baseline="-25000">
                <a:sym typeface="Wingdings" pitchFamily="2" charset="2"/>
              </a:rPr>
              <a:t>2</a:t>
            </a:r>
            <a:r>
              <a:rPr lang="en-US">
                <a:sym typeface="Wingdings" pitchFamily="2" charset="2"/>
              </a:rPr>
              <a:t>O</a:t>
            </a:r>
            <a:endParaRPr lang="en-US"/>
          </a:p>
        </p:txBody>
      </p:sp>
      <p:sp>
        <p:nvSpPr>
          <p:cNvPr id="3" name="Content Placeholder 2"/>
          <p:cNvSpPr>
            <a:spLocks noGrp="1"/>
          </p:cNvSpPr>
          <p:nvPr>
            <p:ph idx="1"/>
          </p:nvPr>
        </p:nvSpPr>
        <p:spPr/>
        <p:txBody>
          <a:bodyPr/>
          <a:lstStyle/>
          <a:p>
            <a:pPr eaLnBrk="1" hangingPunct="1"/>
            <a:r>
              <a:rPr lang="en-US" dirty="0"/>
              <a:t>A</a:t>
            </a:r>
            <a:r>
              <a:rPr lang="en-US" sz="2400" dirty="0"/>
              <a:t>.  What volume in liters of O</a:t>
            </a:r>
            <a:r>
              <a:rPr lang="en-US" sz="2400" baseline="-25000" dirty="0"/>
              <a:t>2</a:t>
            </a:r>
            <a:r>
              <a:rPr lang="en-US" sz="2400" dirty="0"/>
              <a:t> is required for complete combustion of .35 L  of Propane?</a:t>
            </a:r>
          </a:p>
          <a:p>
            <a:pPr eaLnBrk="1" hangingPunct="1"/>
            <a:r>
              <a:rPr lang="en-US" sz="2400" dirty="0"/>
              <a:t>B. What will  the volume of CO</a:t>
            </a:r>
            <a:r>
              <a:rPr lang="en-US" sz="2400" baseline="-25000" dirty="0"/>
              <a:t>2</a:t>
            </a:r>
            <a:r>
              <a:rPr lang="en-US" sz="2400" dirty="0"/>
              <a:t> produced in the reaction be? </a:t>
            </a:r>
          </a:p>
          <a:p>
            <a:pPr eaLnBrk="1" hangingPunct="1"/>
            <a:r>
              <a:rPr lang="en-US" sz="2400" dirty="0"/>
              <a:t>Solution:</a:t>
            </a:r>
          </a:p>
          <a:p>
            <a:pPr eaLnBrk="1" hangingPunct="1"/>
            <a:r>
              <a:rPr lang="en-US" sz="2400" dirty="0"/>
              <a:t>A.  .35 L C</a:t>
            </a:r>
            <a:r>
              <a:rPr lang="en-US" sz="2400" baseline="-25000" dirty="0"/>
              <a:t>3</a:t>
            </a:r>
            <a:r>
              <a:rPr lang="en-US" sz="2400" dirty="0"/>
              <a:t>H</a:t>
            </a:r>
            <a:r>
              <a:rPr lang="en-US" sz="2400" baseline="-25000" dirty="0"/>
              <a:t>8</a:t>
            </a:r>
            <a:r>
              <a:rPr lang="en-US" sz="2400" dirty="0"/>
              <a:t> x 5L O</a:t>
            </a:r>
            <a:r>
              <a:rPr lang="en-US" sz="2400" baseline="-25000" dirty="0"/>
              <a:t>2</a:t>
            </a:r>
            <a:r>
              <a:rPr lang="en-US" sz="2400" dirty="0"/>
              <a:t>/ 1L C</a:t>
            </a:r>
            <a:r>
              <a:rPr lang="en-US" sz="2400" baseline="-25000" dirty="0"/>
              <a:t>3</a:t>
            </a:r>
            <a:r>
              <a:rPr lang="en-US" sz="2400" dirty="0"/>
              <a:t>H</a:t>
            </a:r>
            <a:r>
              <a:rPr lang="en-US" sz="2400" baseline="-25000" dirty="0"/>
              <a:t>8</a:t>
            </a:r>
            <a:r>
              <a:rPr lang="en-US" sz="2400" dirty="0"/>
              <a:t> = 1.75 L O</a:t>
            </a:r>
            <a:r>
              <a:rPr lang="en-US" sz="2400" baseline="-25000" dirty="0"/>
              <a:t>2</a:t>
            </a:r>
          </a:p>
          <a:p>
            <a:pPr eaLnBrk="1" hangingPunct="1"/>
            <a:r>
              <a:rPr lang="en-US" sz="2400" dirty="0"/>
              <a:t>B. .35L C</a:t>
            </a:r>
            <a:r>
              <a:rPr lang="en-US" sz="2400" baseline="-25000" dirty="0"/>
              <a:t>3</a:t>
            </a:r>
            <a:r>
              <a:rPr lang="en-US" sz="2400" dirty="0"/>
              <a:t>H</a:t>
            </a:r>
            <a:r>
              <a:rPr lang="en-US" sz="2400" baseline="-25000" dirty="0"/>
              <a:t>8  </a:t>
            </a:r>
            <a:r>
              <a:rPr lang="en-US" sz="2400" dirty="0"/>
              <a:t>x 3L CO</a:t>
            </a:r>
            <a:r>
              <a:rPr lang="en-US" sz="2400" baseline="-25000" dirty="0"/>
              <a:t>2</a:t>
            </a:r>
            <a:r>
              <a:rPr lang="en-US" sz="2400" dirty="0"/>
              <a:t>/ 1L C</a:t>
            </a:r>
            <a:r>
              <a:rPr lang="en-US" sz="2400" baseline="-25000" dirty="0"/>
              <a:t>3</a:t>
            </a:r>
            <a:r>
              <a:rPr lang="en-US" sz="2400" dirty="0"/>
              <a:t>H</a:t>
            </a:r>
            <a:r>
              <a:rPr lang="en-US" sz="2400" baseline="-25000" dirty="0"/>
              <a:t>8</a:t>
            </a:r>
            <a:r>
              <a:rPr lang="en-US" sz="2400" dirty="0"/>
              <a:t> = 1.05 L CO</a:t>
            </a:r>
            <a:r>
              <a:rPr lang="en-US" sz="2400" baseline="-25000" dirty="0"/>
              <a:t>2</a:t>
            </a:r>
          </a:p>
          <a:p>
            <a:pPr eaLnBrk="1" hangingPunct="1"/>
            <a:endParaRPr lang="en-US" sz="2400" dirty="0"/>
          </a:p>
          <a:p>
            <a:pPr eaLnBrk="1" hangingPunct="1"/>
            <a:endParaRPr lang="en-US" sz="2400"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lstStyle/>
          <a:p>
            <a:pPr eaLnBrk="1" hangingPunct="1"/>
            <a:r>
              <a:rPr lang="en-US"/>
              <a:t>Tungstun is used in light bulbs</a:t>
            </a:r>
            <a:br>
              <a:rPr lang="en-US"/>
            </a:br>
            <a:r>
              <a:rPr lang="en-US"/>
              <a:t>WO</a:t>
            </a:r>
            <a:r>
              <a:rPr lang="en-US" baseline="-25000"/>
              <a:t>3</a:t>
            </a:r>
            <a:r>
              <a:rPr lang="en-US"/>
              <a:t> + 3H</a:t>
            </a:r>
            <a:r>
              <a:rPr lang="en-US" baseline="-25000"/>
              <a:t>2</a:t>
            </a:r>
            <a:r>
              <a:rPr lang="en-US"/>
              <a:t> </a:t>
            </a:r>
            <a:r>
              <a:rPr lang="en-US">
                <a:sym typeface="Wingdings" pitchFamily="2" charset="2"/>
              </a:rPr>
              <a:t>  W + 3H</a:t>
            </a:r>
            <a:r>
              <a:rPr lang="en-US" baseline="-25000">
                <a:sym typeface="Wingdings" pitchFamily="2" charset="2"/>
              </a:rPr>
              <a:t>2</a:t>
            </a:r>
            <a:r>
              <a:rPr lang="en-US">
                <a:sym typeface="Wingdings" pitchFamily="2" charset="2"/>
              </a:rPr>
              <a:t>O</a:t>
            </a:r>
            <a:endParaRPr lang="en-US"/>
          </a:p>
        </p:txBody>
      </p:sp>
      <p:sp>
        <p:nvSpPr>
          <p:cNvPr id="3" name="Content Placeholder 2"/>
          <p:cNvSpPr>
            <a:spLocks noGrp="1"/>
          </p:cNvSpPr>
          <p:nvPr>
            <p:ph idx="1"/>
          </p:nvPr>
        </p:nvSpPr>
        <p:spPr/>
        <p:txBody>
          <a:bodyPr/>
          <a:lstStyle/>
          <a:p>
            <a:pPr eaLnBrk="1" hangingPunct="1"/>
            <a:r>
              <a:rPr lang="en-US" sz="2000"/>
              <a:t>How many liters of hydrogen at 35 C and 745 mmHg are needed to react completely with 875 G WO</a:t>
            </a:r>
            <a:r>
              <a:rPr lang="en-US" sz="2000" baseline="-25000"/>
              <a:t>3</a:t>
            </a:r>
            <a:r>
              <a:rPr lang="en-US" sz="2000"/>
              <a:t>?</a:t>
            </a:r>
          </a:p>
          <a:p>
            <a:pPr eaLnBrk="1" hangingPunct="1"/>
            <a:r>
              <a:rPr lang="en-US" sz="2000"/>
              <a:t>Solution</a:t>
            </a:r>
          </a:p>
          <a:p>
            <a:pPr eaLnBrk="1" hangingPunct="1"/>
            <a:r>
              <a:rPr lang="en-US" sz="2000"/>
              <a:t>Convert grams to mole</a:t>
            </a:r>
          </a:p>
          <a:p>
            <a:pPr eaLnBrk="1" hangingPunct="1"/>
            <a:r>
              <a:rPr lang="en-US" sz="2000"/>
              <a:t>875G x 1 mole WO</a:t>
            </a:r>
            <a:r>
              <a:rPr lang="en-US" sz="2000" baseline="-25000"/>
              <a:t>3</a:t>
            </a:r>
            <a:r>
              <a:rPr lang="en-US" sz="2000"/>
              <a:t>/ 232g WO</a:t>
            </a:r>
            <a:r>
              <a:rPr lang="en-US" sz="2000" baseline="-25000"/>
              <a:t>3</a:t>
            </a:r>
            <a:r>
              <a:rPr lang="en-US" sz="2000"/>
              <a:t> (wt PT) x 3mol H</a:t>
            </a:r>
            <a:r>
              <a:rPr lang="en-US" sz="2000" baseline="-25000"/>
              <a:t>2</a:t>
            </a:r>
            <a:r>
              <a:rPr lang="en-US" sz="2000"/>
              <a:t>/ 1 Mol WO</a:t>
            </a:r>
            <a:r>
              <a:rPr lang="en-US" sz="2000" baseline="-25000"/>
              <a:t>3</a:t>
            </a:r>
            <a:r>
              <a:rPr lang="en-US" sz="2000"/>
              <a:t> = 11.3 mol H</a:t>
            </a:r>
            <a:r>
              <a:rPr lang="en-US" sz="2000" baseline="-25000"/>
              <a:t>2</a:t>
            </a:r>
            <a:r>
              <a:rPr lang="en-US" sz="2000"/>
              <a:t>O</a:t>
            </a:r>
          </a:p>
          <a:p>
            <a:pPr eaLnBrk="1" hangingPunct="1"/>
            <a:r>
              <a:rPr lang="en-US" sz="2000"/>
              <a:t>PV =nRT</a:t>
            </a:r>
          </a:p>
          <a:p>
            <a:pPr eaLnBrk="1" hangingPunct="1"/>
            <a:r>
              <a:rPr lang="en-US" sz="2000"/>
              <a:t>P = .980 atm ( converted)</a:t>
            </a:r>
          </a:p>
          <a:p>
            <a:pPr eaLnBrk="1" hangingPunct="1"/>
            <a:r>
              <a:rPr lang="en-US" sz="2000"/>
              <a:t>T = 308 K (converted)</a:t>
            </a:r>
          </a:p>
          <a:p>
            <a:pPr eaLnBrk="1" hangingPunct="1"/>
            <a:r>
              <a:rPr lang="en-US" sz="2000"/>
              <a:t>R = .0823</a:t>
            </a:r>
          </a:p>
          <a:p>
            <a:pPr eaLnBrk="1" hangingPunct="1"/>
            <a:r>
              <a:rPr lang="en-US" sz="2000"/>
              <a:t>Answer: 292L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p:txBody>
          <a:bodyPr/>
          <a:lstStyle/>
          <a:p>
            <a:pPr eaLnBrk="1" hangingPunct="1"/>
            <a:r>
              <a:rPr lang="en-US"/>
              <a:t>Remember that the standard molar vol of gas at STP is 22.4L</a:t>
            </a:r>
          </a:p>
        </p:txBody>
      </p:sp>
      <p:sp>
        <p:nvSpPr>
          <p:cNvPr id="3" name="Content Placeholder 2"/>
          <p:cNvSpPr>
            <a:spLocks noGrp="1"/>
          </p:cNvSpPr>
          <p:nvPr>
            <p:ph idx="1"/>
          </p:nvPr>
        </p:nvSpPr>
        <p:spPr/>
        <p:txBody>
          <a:bodyPr/>
          <a:lstStyle/>
          <a:p>
            <a:pPr eaLnBrk="1" hangingPunct="1"/>
            <a:r>
              <a:rPr lang="en-US"/>
              <a:t>A chemical reaction produced 98 ml of SO2 at STP.  What was the mass in grams of the gas produced?</a:t>
            </a:r>
          </a:p>
          <a:p>
            <a:pPr eaLnBrk="1" hangingPunct="1"/>
            <a:r>
              <a:rPr lang="en-US"/>
              <a:t>Solution</a:t>
            </a:r>
          </a:p>
          <a:p>
            <a:pPr eaLnBrk="1" hangingPunct="1"/>
            <a:endParaRPr lang="en-US"/>
          </a:p>
          <a:p>
            <a:pPr eaLnBrk="1" hangingPunct="1"/>
            <a:r>
              <a:rPr lang="en-US" sz="3200"/>
              <a:t>Convert ml to L to mole to grams</a:t>
            </a:r>
          </a:p>
          <a:p>
            <a:pPr eaLnBrk="1" hangingPunct="1"/>
            <a:r>
              <a:rPr lang="en-US" sz="3200"/>
              <a:t>98ml x    1L/1000ml  x 1mol SO2/22.4L x 64.1 g SO2 /1mol SO2  = .28g</a:t>
            </a:r>
          </a:p>
          <a:p>
            <a:pPr eaLnBrk="1" hangingPunct="1"/>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ext Box 2"/>
          <p:cNvSpPr txBox="1">
            <a:spLocks noChangeArrowheads="1"/>
          </p:cNvSpPr>
          <p:nvPr/>
        </p:nvSpPr>
        <p:spPr bwMode="auto">
          <a:xfrm>
            <a:off x="1963738" y="319088"/>
            <a:ext cx="8285162" cy="519112"/>
          </a:xfrm>
          <a:prstGeom prst="rect">
            <a:avLst/>
          </a:prstGeom>
          <a:noFill/>
          <a:ln w="9525">
            <a:noFill/>
            <a:miter lim="800000"/>
            <a:headEnd/>
            <a:tailEnd/>
          </a:ln>
        </p:spPr>
        <p:txBody>
          <a:bodyPr wrap="none">
            <a:spAutoFit/>
          </a:bodyPr>
          <a:lstStyle/>
          <a:p>
            <a:pPr algn="ctr"/>
            <a:r>
              <a:rPr lang="en-US" altLang="en-US" sz="2800">
                <a:solidFill>
                  <a:srgbClr val="000000"/>
                </a:solidFill>
              </a:rPr>
              <a:t>Apparatus for studying molecular speed distribution</a:t>
            </a:r>
          </a:p>
        </p:txBody>
      </p:sp>
      <p:pic>
        <p:nvPicPr>
          <p:cNvPr id="241666" name="Picture 3" descr="C:\Chang Powerpoint\Figures\cng7ch05\cha56011_0518.jpeg"/>
          <p:cNvPicPr>
            <a:picLocks noChangeAspect="1" noChangeArrowheads="1"/>
          </p:cNvPicPr>
          <p:nvPr/>
        </p:nvPicPr>
        <p:blipFill>
          <a:blip r:embed="rId2"/>
          <a:srcRect b="6711"/>
          <a:stretch>
            <a:fillRect/>
          </a:stretch>
        </p:blipFill>
        <p:spPr bwMode="auto">
          <a:xfrm>
            <a:off x="1676400" y="1314450"/>
            <a:ext cx="8839200" cy="409575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2" descr="C:\Chang Powerpoint\Figures\cng7ch05\cha56011_0517.jpeg"/>
          <p:cNvPicPr>
            <a:picLocks noChangeAspect="1" noChangeArrowheads="1"/>
          </p:cNvPicPr>
          <p:nvPr/>
        </p:nvPicPr>
        <p:blipFill>
          <a:blip r:embed="rId2"/>
          <a:srcRect r="50899" b="6850"/>
          <a:stretch>
            <a:fillRect/>
          </a:stretch>
        </p:blipFill>
        <p:spPr bwMode="auto">
          <a:xfrm>
            <a:off x="1676400" y="152400"/>
            <a:ext cx="4264025" cy="3536950"/>
          </a:xfrm>
          <a:prstGeom prst="rect">
            <a:avLst/>
          </a:prstGeom>
          <a:noFill/>
          <a:ln w="9525">
            <a:noFill/>
            <a:miter lim="800000"/>
            <a:headEnd/>
            <a:tailEnd/>
          </a:ln>
        </p:spPr>
      </p:pic>
      <p:sp>
        <p:nvSpPr>
          <p:cNvPr id="242690" name="Text Box 3"/>
          <p:cNvSpPr txBox="1">
            <a:spLocks noChangeArrowheads="1"/>
          </p:cNvSpPr>
          <p:nvPr/>
        </p:nvSpPr>
        <p:spPr bwMode="auto">
          <a:xfrm>
            <a:off x="1592263" y="3849688"/>
            <a:ext cx="4319587" cy="1200150"/>
          </a:xfrm>
          <a:prstGeom prst="rect">
            <a:avLst/>
          </a:prstGeom>
          <a:noFill/>
          <a:ln w="9525">
            <a:noFill/>
            <a:miter lim="800000"/>
            <a:headEnd/>
            <a:tailEnd/>
          </a:ln>
        </p:spPr>
        <p:txBody>
          <a:bodyPr wrap="none">
            <a:spAutoFit/>
          </a:bodyPr>
          <a:lstStyle/>
          <a:p>
            <a:pPr algn="ctr"/>
            <a:r>
              <a:rPr lang="en-US" altLang="en-US" sz="2400">
                <a:solidFill>
                  <a:srgbClr val="000000"/>
                </a:solidFill>
              </a:rPr>
              <a:t>The distribution of speeds</a:t>
            </a:r>
          </a:p>
          <a:p>
            <a:pPr algn="ctr"/>
            <a:r>
              <a:rPr lang="en-US" altLang="en-US" sz="2400">
                <a:solidFill>
                  <a:srgbClr val="000000"/>
                </a:solidFill>
              </a:rPr>
              <a:t>for nitrogen gas molecules</a:t>
            </a:r>
          </a:p>
          <a:p>
            <a:pPr algn="ctr"/>
            <a:r>
              <a:rPr lang="en-US" altLang="en-US" sz="2400">
                <a:solidFill>
                  <a:srgbClr val="000000"/>
                </a:solidFill>
              </a:rPr>
              <a:t>at three different temperatures</a:t>
            </a:r>
          </a:p>
        </p:txBody>
      </p:sp>
      <p:sp>
        <p:nvSpPr>
          <p:cNvPr id="35844" name="Oval 4"/>
          <p:cNvSpPr>
            <a:spLocks noChangeArrowheads="1"/>
          </p:cNvSpPr>
          <p:nvPr/>
        </p:nvSpPr>
        <p:spPr bwMode="auto">
          <a:xfrm>
            <a:off x="2743200" y="381000"/>
            <a:ext cx="762000" cy="609600"/>
          </a:xfrm>
          <a:prstGeom prst="ellipse">
            <a:avLst/>
          </a:prstGeom>
          <a:noFill/>
          <a:ln w="28575">
            <a:solidFill>
              <a:srgbClr val="FF0000"/>
            </a:solidFill>
            <a:round/>
            <a:headEnd/>
            <a:tailEnd/>
          </a:ln>
        </p:spPr>
        <p:txBody>
          <a:bodyPr wrap="none" anchor="ctr"/>
          <a:lstStyle/>
          <a:p>
            <a:pPr algn="ctr"/>
            <a:endParaRPr lang="en-US" sz="2800">
              <a:solidFill>
                <a:srgbClr val="000000"/>
              </a:solidFill>
            </a:endParaRPr>
          </a:p>
        </p:txBody>
      </p:sp>
      <p:sp>
        <p:nvSpPr>
          <p:cNvPr id="35845" name="Oval 5"/>
          <p:cNvSpPr>
            <a:spLocks noChangeArrowheads="1"/>
          </p:cNvSpPr>
          <p:nvPr/>
        </p:nvSpPr>
        <p:spPr bwMode="auto">
          <a:xfrm>
            <a:off x="3149600" y="1333500"/>
            <a:ext cx="762000" cy="609600"/>
          </a:xfrm>
          <a:prstGeom prst="ellipse">
            <a:avLst/>
          </a:prstGeom>
          <a:noFill/>
          <a:ln w="28575">
            <a:solidFill>
              <a:srgbClr val="FF0000"/>
            </a:solidFill>
            <a:round/>
            <a:headEnd/>
            <a:tailEnd/>
          </a:ln>
        </p:spPr>
        <p:txBody>
          <a:bodyPr wrap="none" anchor="ctr"/>
          <a:lstStyle/>
          <a:p>
            <a:pPr algn="ctr"/>
            <a:endParaRPr lang="en-US" sz="2800">
              <a:solidFill>
                <a:srgbClr val="000000"/>
              </a:solidFill>
            </a:endParaRPr>
          </a:p>
        </p:txBody>
      </p:sp>
      <p:sp>
        <p:nvSpPr>
          <p:cNvPr id="35846" name="Oval 6"/>
          <p:cNvSpPr>
            <a:spLocks noChangeArrowheads="1"/>
          </p:cNvSpPr>
          <p:nvPr/>
        </p:nvSpPr>
        <p:spPr bwMode="auto">
          <a:xfrm>
            <a:off x="4076700" y="1917700"/>
            <a:ext cx="762000" cy="609600"/>
          </a:xfrm>
          <a:prstGeom prst="ellipse">
            <a:avLst/>
          </a:prstGeom>
          <a:noFill/>
          <a:ln w="28575">
            <a:solidFill>
              <a:srgbClr val="FF0000"/>
            </a:solidFill>
            <a:round/>
            <a:headEnd/>
            <a:tailEnd/>
          </a:ln>
        </p:spPr>
        <p:txBody>
          <a:bodyPr wrap="none" anchor="ctr"/>
          <a:lstStyle/>
          <a:p>
            <a:pPr algn="ctr"/>
            <a:endParaRPr lang="en-US" sz="2800">
              <a:solidFill>
                <a:srgbClr val="000000"/>
              </a:solidFill>
            </a:endParaRPr>
          </a:p>
        </p:txBody>
      </p:sp>
      <p:grpSp>
        <p:nvGrpSpPr>
          <p:cNvPr id="35852" name="Group 12"/>
          <p:cNvGrpSpPr>
            <a:grpSpLocks/>
          </p:cNvGrpSpPr>
          <p:nvPr/>
        </p:nvGrpSpPr>
        <p:grpSpPr bwMode="auto">
          <a:xfrm>
            <a:off x="6261100" y="1631950"/>
            <a:ext cx="4265613" cy="5073650"/>
            <a:chOff x="2984" y="1028"/>
            <a:chExt cx="2687" cy="3196"/>
          </a:xfrm>
        </p:grpSpPr>
        <p:pic>
          <p:nvPicPr>
            <p:cNvPr id="242707" name="Picture 7" descr="C:\Chang Powerpoint\Figures\cng7ch05\cha56011_0517.jpeg"/>
            <p:cNvPicPr>
              <a:picLocks noChangeAspect="1" noChangeArrowheads="1"/>
            </p:cNvPicPr>
            <p:nvPr/>
          </p:nvPicPr>
          <p:blipFill>
            <a:blip r:embed="rId2"/>
            <a:srcRect l="50899" b="6850"/>
            <a:stretch>
              <a:fillRect/>
            </a:stretch>
          </p:blipFill>
          <p:spPr bwMode="auto">
            <a:xfrm>
              <a:off x="2984" y="1996"/>
              <a:ext cx="2687" cy="2228"/>
            </a:xfrm>
            <a:prstGeom prst="rect">
              <a:avLst/>
            </a:prstGeom>
            <a:noFill/>
            <a:ln w="9525">
              <a:noFill/>
              <a:miter lim="800000"/>
              <a:headEnd/>
              <a:tailEnd/>
            </a:ln>
          </p:spPr>
        </p:pic>
        <p:sp>
          <p:nvSpPr>
            <p:cNvPr id="242708" name="Text Box 8"/>
            <p:cNvSpPr txBox="1">
              <a:spLocks noChangeArrowheads="1"/>
            </p:cNvSpPr>
            <p:nvPr/>
          </p:nvSpPr>
          <p:spPr bwMode="auto">
            <a:xfrm>
              <a:off x="3108" y="1028"/>
              <a:ext cx="2338" cy="756"/>
            </a:xfrm>
            <a:prstGeom prst="rect">
              <a:avLst/>
            </a:prstGeom>
            <a:noFill/>
            <a:ln w="9525">
              <a:noFill/>
              <a:miter lim="800000"/>
              <a:headEnd/>
              <a:tailEnd/>
            </a:ln>
          </p:spPr>
          <p:txBody>
            <a:bodyPr wrap="none">
              <a:spAutoFit/>
            </a:bodyPr>
            <a:lstStyle/>
            <a:p>
              <a:pPr algn="ctr"/>
              <a:r>
                <a:rPr lang="en-US" altLang="en-US" sz="2400">
                  <a:solidFill>
                    <a:srgbClr val="000000"/>
                  </a:solidFill>
                </a:rPr>
                <a:t>The distribution of speeds</a:t>
              </a:r>
            </a:p>
            <a:p>
              <a:pPr algn="ctr"/>
              <a:r>
                <a:rPr lang="en-US" altLang="en-US" sz="2400">
                  <a:solidFill>
                    <a:srgbClr val="000000"/>
                  </a:solidFill>
                </a:rPr>
                <a:t>of three different gases</a:t>
              </a:r>
            </a:p>
            <a:p>
              <a:pPr algn="ctr"/>
              <a:r>
                <a:rPr lang="en-US" altLang="en-US" sz="2400">
                  <a:solidFill>
                    <a:srgbClr val="000000"/>
                  </a:solidFill>
                </a:rPr>
                <a:t>at the same temperature</a:t>
              </a:r>
            </a:p>
          </p:txBody>
        </p:sp>
      </p:grpSp>
      <p:sp>
        <p:nvSpPr>
          <p:cNvPr id="35849" name="Oval 9"/>
          <p:cNvSpPr>
            <a:spLocks noChangeArrowheads="1"/>
          </p:cNvSpPr>
          <p:nvPr/>
        </p:nvSpPr>
        <p:spPr bwMode="auto">
          <a:xfrm>
            <a:off x="7239000" y="3314700"/>
            <a:ext cx="1219200" cy="609600"/>
          </a:xfrm>
          <a:prstGeom prst="ellipse">
            <a:avLst/>
          </a:prstGeom>
          <a:noFill/>
          <a:ln w="28575">
            <a:solidFill>
              <a:srgbClr val="FF0000"/>
            </a:solidFill>
            <a:round/>
            <a:headEnd/>
            <a:tailEnd/>
          </a:ln>
        </p:spPr>
        <p:txBody>
          <a:bodyPr wrap="none" anchor="ctr"/>
          <a:lstStyle/>
          <a:p>
            <a:pPr algn="ctr"/>
            <a:endParaRPr lang="en-US" sz="2800">
              <a:solidFill>
                <a:srgbClr val="000000"/>
              </a:solidFill>
            </a:endParaRPr>
          </a:p>
        </p:txBody>
      </p:sp>
      <p:sp>
        <p:nvSpPr>
          <p:cNvPr id="35850" name="Oval 10"/>
          <p:cNvSpPr>
            <a:spLocks noChangeArrowheads="1"/>
          </p:cNvSpPr>
          <p:nvPr/>
        </p:nvSpPr>
        <p:spPr bwMode="auto">
          <a:xfrm>
            <a:off x="7581900" y="4330700"/>
            <a:ext cx="1219200" cy="609600"/>
          </a:xfrm>
          <a:prstGeom prst="ellipse">
            <a:avLst/>
          </a:prstGeom>
          <a:noFill/>
          <a:ln w="28575">
            <a:solidFill>
              <a:srgbClr val="FF0000"/>
            </a:solidFill>
            <a:round/>
            <a:headEnd/>
            <a:tailEnd/>
          </a:ln>
        </p:spPr>
        <p:txBody>
          <a:bodyPr wrap="none" anchor="ctr"/>
          <a:lstStyle/>
          <a:p>
            <a:pPr algn="ctr"/>
            <a:endParaRPr lang="en-US" sz="2800">
              <a:solidFill>
                <a:srgbClr val="000000"/>
              </a:solidFill>
            </a:endParaRPr>
          </a:p>
        </p:txBody>
      </p:sp>
      <p:sp>
        <p:nvSpPr>
          <p:cNvPr id="35851" name="Oval 11"/>
          <p:cNvSpPr>
            <a:spLocks noChangeArrowheads="1"/>
          </p:cNvSpPr>
          <p:nvPr/>
        </p:nvSpPr>
        <p:spPr bwMode="auto">
          <a:xfrm>
            <a:off x="8559800" y="5143500"/>
            <a:ext cx="1219200" cy="609600"/>
          </a:xfrm>
          <a:prstGeom prst="ellipse">
            <a:avLst/>
          </a:prstGeom>
          <a:noFill/>
          <a:ln w="28575">
            <a:solidFill>
              <a:srgbClr val="FF0000"/>
            </a:solidFill>
            <a:round/>
            <a:headEnd/>
            <a:tailEnd/>
          </a:ln>
        </p:spPr>
        <p:txBody>
          <a:bodyPr wrap="none" anchor="ctr"/>
          <a:lstStyle/>
          <a:p>
            <a:pPr algn="ctr"/>
            <a:endParaRPr lang="en-US" sz="2800">
              <a:solidFill>
                <a:srgbClr val="000000"/>
              </a:solidFill>
            </a:endParaRPr>
          </a:p>
        </p:txBody>
      </p:sp>
      <p:grpSp>
        <p:nvGrpSpPr>
          <p:cNvPr id="35862" name="Group 22"/>
          <p:cNvGrpSpPr>
            <a:grpSpLocks/>
          </p:cNvGrpSpPr>
          <p:nvPr/>
        </p:nvGrpSpPr>
        <p:grpSpPr bwMode="auto">
          <a:xfrm>
            <a:off x="2362200" y="5334000"/>
            <a:ext cx="2344738" cy="963613"/>
            <a:chOff x="402" y="3408"/>
            <a:chExt cx="1477" cy="607"/>
          </a:xfrm>
        </p:grpSpPr>
        <p:sp>
          <p:nvSpPr>
            <p:cNvPr id="242699" name="Text Box 14"/>
            <p:cNvSpPr txBox="1">
              <a:spLocks noChangeArrowheads="1"/>
            </p:cNvSpPr>
            <p:nvPr/>
          </p:nvSpPr>
          <p:spPr bwMode="auto">
            <a:xfrm>
              <a:off x="402" y="3552"/>
              <a:ext cx="750" cy="327"/>
            </a:xfrm>
            <a:prstGeom prst="rect">
              <a:avLst/>
            </a:prstGeom>
            <a:noFill/>
            <a:ln w="9525">
              <a:noFill/>
              <a:miter lim="800000"/>
              <a:headEnd/>
              <a:tailEnd/>
            </a:ln>
          </p:spPr>
          <p:txBody>
            <a:bodyPr wrap="none">
              <a:spAutoFit/>
            </a:bodyPr>
            <a:lstStyle/>
            <a:p>
              <a:pPr algn="ctr"/>
              <a:r>
                <a:rPr lang="en-US" altLang="en-US" sz="2800" i="1">
                  <a:solidFill>
                    <a:srgbClr val="000000"/>
                  </a:solidFill>
                </a:rPr>
                <a:t>u</a:t>
              </a:r>
              <a:r>
                <a:rPr lang="en-US" altLang="en-US" sz="2800" baseline="-25000">
                  <a:solidFill>
                    <a:srgbClr val="000000"/>
                  </a:solidFill>
                </a:rPr>
                <a:t>rms</a:t>
              </a:r>
              <a:r>
                <a:rPr lang="en-US" altLang="en-US" sz="2800">
                  <a:solidFill>
                    <a:srgbClr val="000000"/>
                  </a:solidFill>
                </a:rPr>
                <a:t> = </a:t>
              </a:r>
              <a:endParaRPr lang="en-US" altLang="en-US" sz="2800" i="1">
                <a:solidFill>
                  <a:srgbClr val="000000"/>
                </a:solidFill>
              </a:endParaRPr>
            </a:p>
          </p:txBody>
        </p:sp>
        <p:grpSp>
          <p:nvGrpSpPr>
            <p:cNvPr id="242700" name="Group 21"/>
            <p:cNvGrpSpPr>
              <a:grpSpLocks/>
            </p:cNvGrpSpPr>
            <p:nvPr/>
          </p:nvGrpSpPr>
          <p:grpSpPr bwMode="auto">
            <a:xfrm>
              <a:off x="1056" y="3408"/>
              <a:ext cx="823" cy="607"/>
              <a:chOff x="1192" y="3416"/>
              <a:chExt cx="823" cy="607"/>
            </a:xfrm>
          </p:grpSpPr>
          <p:sp>
            <p:nvSpPr>
              <p:cNvPr id="242701" name="Text Box 15"/>
              <p:cNvSpPr txBox="1">
                <a:spLocks noChangeArrowheads="1"/>
              </p:cNvSpPr>
              <p:nvPr/>
            </p:nvSpPr>
            <p:spPr bwMode="auto">
              <a:xfrm>
                <a:off x="1459" y="3449"/>
                <a:ext cx="540" cy="327"/>
              </a:xfrm>
              <a:prstGeom prst="rect">
                <a:avLst/>
              </a:prstGeom>
              <a:noFill/>
              <a:ln w="9525">
                <a:noFill/>
                <a:miter lim="800000"/>
                <a:headEnd/>
                <a:tailEnd/>
              </a:ln>
            </p:spPr>
            <p:txBody>
              <a:bodyPr wrap="none">
                <a:spAutoFit/>
              </a:bodyPr>
              <a:lstStyle/>
              <a:p>
                <a:pPr algn="ctr"/>
                <a:r>
                  <a:rPr lang="en-US" altLang="en-US" sz="2800">
                    <a:solidFill>
                      <a:srgbClr val="000000"/>
                    </a:solidFill>
                  </a:rPr>
                  <a:t>3</a:t>
                </a:r>
                <a:r>
                  <a:rPr lang="en-US" altLang="en-US" sz="2800" i="1">
                    <a:solidFill>
                      <a:srgbClr val="000000"/>
                    </a:solidFill>
                  </a:rPr>
                  <a:t>RT</a:t>
                </a:r>
                <a:endParaRPr lang="en-US" altLang="en-US" sz="2800">
                  <a:solidFill>
                    <a:srgbClr val="000000"/>
                  </a:solidFill>
                </a:endParaRPr>
              </a:p>
            </p:txBody>
          </p:sp>
          <p:sp>
            <p:nvSpPr>
              <p:cNvPr id="242702" name="Text Box 16"/>
              <p:cNvSpPr txBox="1">
                <a:spLocks noChangeArrowheads="1"/>
              </p:cNvSpPr>
              <p:nvPr/>
            </p:nvSpPr>
            <p:spPr bwMode="auto">
              <a:xfrm>
                <a:off x="1485" y="3696"/>
                <a:ext cx="376" cy="327"/>
              </a:xfrm>
              <a:prstGeom prst="rect">
                <a:avLst/>
              </a:prstGeom>
              <a:noFill/>
              <a:ln w="9525">
                <a:noFill/>
                <a:miter lim="800000"/>
                <a:headEnd/>
                <a:tailEnd/>
              </a:ln>
            </p:spPr>
            <p:txBody>
              <a:bodyPr wrap="none">
                <a:spAutoFit/>
              </a:bodyPr>
              <a:lstStyle/>
              <a:p>
                <a:pPr algn="ctr"/>
                <a:r>
                  <a:rPr lang="en-US" altLang="en-US" sz="2800" i="1">
                    <a:solidFill>
                      <a:srgbClr val="000000"/>
                    </a:solidFill>
                    <a:latin typeface="Lucida Calligraphy" pitchFamily="66" charset="0"/>
                  </a:rPr>
                  <a:t>M</a:t>
                </a:r>
              </a:p>
            </p:txBody>
          </p:sp>
          <p:sp>
            <p:nvSpPr>
              <p:cNvPr id="242703" name="Line 17"/>
              <p:cNvSpPr>
                <a:spLocks noChangeShapeType="1"/>
              </p:cNvSpPr>
              <p:nvPr/>
            </p:nvSpPr>
            <p:spPr bwMode="auto">
              <a:xfrm>
                <a:off x="1513" y="3736"/>
                <a:ext cx="432" cy="0"/>
              </a:xfrm>
              <a:prstGeom prst="line">
                <a:avLst/>
              </a:prstGeom>
              <a:noFill/>
              <a:ln w="28575">
                <a:solidFill>
                  <a:schemeClr val="tx1"/>
                </a:solidFill>
                <a:round/>
                <a:headEnd/>
                <a:tailEnd/>
              </a:ln>
            </p:spPr>
            <p:txBody>
              <a:bodyPr/>
              <a:lstStyle/>
              <a:p>
                <a:endParaRPr lang="en-US"/>
              </a:p>
            </p:txBody>
          </p:sp>
          <p:grpSp>
            <p:nvGrpSpPr>
              <p:cNvPr id="242704" name="Group 20"/>
              <p:cNvGrpSpPr>
                <a:grpSpLocks/>
              </p:cNvGrpSpPr>
              <p:nvPr/>
            </p:nvGrpSpPr>
            <p:grpSpPr bwMode="auto">
              <a:xfrm>
                <a:off x="1192" y="3416"/>
                <a:ext cx="823" cy="576"/>
                <a:chOff x="3425" y="74"/>
                <a:chExt cx="823" cy="576"/>
              </a:xfrm>
            </p:grpSpPr>
            <p:sp>
              <p:nvSpPr>
                <p:cNvPr id="242705" name="Text Box 18"/>
                <p:cNvSpPr txBox="1">
                  <a:spLocks noChangeArrowheads="1"/>
                </p:cNvSpPr>
                <p:nvPr/>
              </p:nvSpPr>
              <p:spPr bwMode="auto">
                <a:xfrm>
                  <a:off x="3425" y="74"/>
                  <a:ext cx="353" cy="576"/>
                </a:xfrm>
                <a:prstGeom prst="rect">
                  <a:avLst/>
                </a:prstGeom>
                <a:noFill/>
                <a:ln w="9525">
                  <a:noFill/>
                  <a:miter lim="800000"/>
                  <a:headEnd/>
                  <a:tailEnd/>
                </a:ln>
              </p:spPr>
              <p:txBody>
                <a:bodyPr wrap="none">
                  <a:spAutoFit/>
                </a:bodyPr>
                <a:lstStyle/>
                <a:p>
                  <a:pPr algn="ctr"/>
                  <a:r>
                    <a:rPr lang="en-US" altLang="en-US" sz="5400">
                      <a:solidFill>
                        <a:srgbClr val="000000"/>
                      </a:solidFill>
                      <a:sym typeface="Symbol" pitchFamily="18" charset="2"/>
                    </a:rPr>
                    <a:t></a:t>
                  </a:r>
                  <a:endParaRPr lang="en-US" altLang="en-US" sz="5400">
                    <a:solidFill>
                      <a:srgbClr val="000000"/>
                    </a:solidFill>
                  </a:endParaRPr>
                </a:p>
              </p:txBody>
            </p:sp>
            <p:sp>
              <p:nvSpPr>
                <p:cNvPr id="242706" name="Line 19"/>
                <p:cNvSpPr>
                  <a:spLocks noChangeShapeType="1"/>
                </p:cNvSpPr>
                <p:nvPr/>
              </p:nvSpPr>
              <p:spPr bwMode="auto">
                <a:xfrm>
                  <a:off x="3720" y="144"/>
                  <a:ext cx="528" cy="0"/>
                </a:xfrm>
                <a:prstGeom prst="line">
                  <a:avLst/>
                </a:prstGeom>
                <a:noFill/>
                <a:ln w="38100">
                  <a:solidFill>
                    <a:schemeClr val="tx1"/>
                  </a:solidFill>
                  <a:round/>
                  <a:headEnd/>
                  <a:tailEnd/>
                </a:ln>
              </p:spPr>
              <p:txBody>
                <a:bodyP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4"/>
                                        </p:tgtEl>
                                        <p:attrNameLst>
                                          <p:attrName>style.visibility</p:attrName>
                                        </p:attrNameLst>
                                      </p:cBhvr>
                                      <p:to>
                                        <p:strVal val="visible"/>
                                      </p:to>
                                    </p:set>
                                  </p:childTnLst>
                                  <p:subTnLst>
                                    <p:set>
                                      <p:cBhvr override="childStyle">
                                        <p:cTn dur="1" fill="hold" display="0" masterRel="nextClick" afterEffect="1"/>
                                        <p:tgtEl>
                                          <p:spTgt spid="3584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5"/>
                                        </p:tgtEl>
                                        <p:attrNameLst>
                                          <p:attrName>style.visibility</p:attrName>
                                        </p:attrNameLst>
                                      </p:cBhvr>
                                      <p:to>
                                        <p:strVal val="visible"/>
                                      </p:to>
                                    </p:set>
                                  </p:childTnLst>
                                  <p:subTnLst>
                                    <p:set>
                                      <p:cBhvr override="childStyle">
                                        <p:cTn dur="1" fill="hold" display="0" masterRel="nextClick" afterEffect="1"/>
                                        <p:tgtEl>
                                          <p:spTgt spid="3584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6"/>
                                        </p:tgtEl>
                                        <p:attrNameLst>
                                          <p:attrName>style.visibility</p:attrName>
                                        </p:attrNameLst>
                                      </p:cBhvr>
                                      <p:to>
                                        <p:strVal val="visible"/>
                                      </p:to>
                                    </p:set>
                                  </p:childTnLst>
                                  <p:subTnLst>
                                    <p:set>
                                      <p:cBhvr override="childStyle">
                                        <p:cTn dur="1" fill="hold" display="0" masterRel="nextClick" afterEffect="1"/>
                                        <p:tgtEl>
                                          <p:spTgt spid="35846"/>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5852"/>
                                        </p:tgtEl>
                                        <p:attrNameLst>
                                          <p:attrName>style.visibility</p:attrName>
                                        </p:attrNameLst>
                                      </p:cBhvr>
                                      <p:to>
                                        <p:strVal val="visible"/>
                                      </p:to>
                                    </p:set>
                                    <p:anim calcmode="lin" valueType="num">
                                      <p:cBhvr>
                                        <p:cTn id="19" dur="500" fill="hold"/>
                                        <p:tgtEl>
                                          <p:spTgt spid="35852"/>
                                        </p:tgtEl>
                                        <p:attrNameLst>
                                          <p:attrName>ppt_w</p:attrName>
                                        </p:attrNameLst>
                                      </p:cBhvr>
                                      <p:tavLst>
                                        <p:tav tm="0">
                                          <p:val>
                                            <p:fltVal val="0"/>
                                          </p:val>
                                        </p:tav>
                                        <p:tav tm="100000">
                                          <p:val>
                                            <p:strVal val="#ppt_w"/>
                                          </p:val>
                                        </p:tav>
                                      </p:tavLst>
                                    </p:anim>
                                    <p:anim calcmode="lin" valueType="num">
                                      <p:cBhvr>
                                        <p:cTn id="20" dur="500" fill="hold"/>
                                        <p:tgtEl>
                                          <p:spTgt spid="3585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5849"/>
                                        </p:tgtEl>
                                        <p:attrNameLst>
                                          <p:attrName>style.visibility</p:attrName>
                                        </p:attrNameLst>
                                      </p:cBhvr>
                                      <p:to>
                                        <p:strVal val="visible"/>
                                      </p:to>
                                    </p:set>
                                  </p:childTnLst>
                                  <p:subTnLst>
                                    <p:set>
                                      <p:cBhvr override="childStyle">
                                        <p:cTn dur="1" fill="hold" display="0" masterRel="nextClick" afterEffect="1"/>
                                        <p:tgtEl>
                                          <p:spTgt spid="35849"/>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5850"/>
                                        </p:tgtEl>
                                        <p:attrNameLst>
                                          <p:attrName>style.visibility</p:attrName>
                                        </p:attrNameLst>
                                      </p:cBhvr>
                                      <p:to>
                                        <p:strVal val="visible"/>
                                      </p:to>
                                    </p:set>
                                  </p:childTnLst>
                                  <p:subTnLst>
                                    <p:set>
                                      <p:cBhvr override="childStyle">
                                        <p:cTn dur="1" fill="hold" display="0" masterRel="nextClick" afterEffect="1"/>
                                        <p:tgtEl>
                                          <p:spTgt spid="35850"/>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5851"/>
                                        </p:tgtEl>
                                        <p:attrNameLst>
                                          <p:attrName>style.visibility</p:attrName>
                                        </p:attrNameLst>
                                      </p:cBhvr>
                                      <p:to>
                                        <p:strVal val="visible"/>
                                      </p:to>
                                    </p:set>
                                  </p:childTnLst>
                                  <p:subTnLst>
                                    <p:set>
                                      <p:cBhvr override="childStyle">
                                        <p:cTn dur="1" fill="hold" display="0" masterRel="nextClick" afterEffect="1"/>
                                        <p:tgtEl>
                                          <p:spTgt spid="35851"/>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5862"/>
                                        </p:tgtEl>
                                        <p:attrNameLst>
                                          <p:attrName>style.visibility</p:attrName>
                                        </p:attrNameLst>
                                      </p:cBhvr>
                                      <p:to>
                                        <p:strVal val="visible"/>
                                      </p:to>
                                    </p:set>
                                    <p:anim calcmode="lin" valueType="num">
                                      <p:cBhvr additive="base">
                                        <p:cTn id="37" dur="500" fill="hold"/>
                                        <p:tgtEl>
                                          <p:spTgt spid="35862"/>
                                        </p:tgtEl>
                                        <p:attrNameLst>
                                          <p:attrName>ppt_x</p:attrName>
                                        </p:attrNameLst>
                                      </p:cBhvr>
                                      <p:tavLst>
                                        <p:tav tm="0">
                                          <p:val>
                                            <p:strVal val="0-#ppt_w/2"/>
                                          </p:val>
                                        </p:tav>
                                        <p:tav tm="100000">
                                          <p:val>
                                            <p:strVal val="#ppt_x"/>
                                          </p:val>
                                        </p:tav>
                                      </p:tavLst>
                                    </p:anim>
                                    <p:anim calcmode="lin" valueType="num">
                                      <p:cBhvr additive="base">
                                        <p:cTn id="38" dur="500" fill="hold"/>
                                        <p:tgtEl>
                                          <p:spTgt spid="358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P spid="35846" grpId="0" animBg="1"/>
      <p:bldP spid="35849" grpId="0" animBg="1"/>
      <p:bldP spid="35850" grpId="0" animBg="1"/>
      <p:bldP spid="3585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ext Box 2"/>
          <p:cNvSpPr txBox="1">
            <a:spLocks noChangeArrowheads="1"/>
          </p:cNvSpPr>
          <p:nvPr/>
        </p:nvSpPr>
        <p:spPr bwMode="auto">
          <a:xfrm>
            <a:off x="1714500" y="228600"/>
            <a:ext cx="8763000" cy="830263"/>
          </a:xfrm>
          <a:prstGeom prst="rect">
            <a:avLst/>
          </a:prstGeom>
          <a:noFill/>
          <a:ln w="9525">
            <a:noFill/>
            <a:miter lim="800000"/>
            <a:headEnd/>
            <a:tailEnd/>
          </a:ln>
        </p:spPr>
        <p:txBody>
          <a:bodyPr>
            <a:spAutoFit/>
          </a:bodyPr>
          <a:lstStyle/>
          <a:p>
            <a:pPr>
              <a:spcBef>
                <a:spcPct val="50000"/>
              </a:spcBef>
            </a:pPr>
            <a:r>
              <a:rPr lang="en-US" altLang="en-US" sz="2400" b="1">
                <a:solidFill>
                  <a:srgbClr val="000000"/>
                </a:solidFill>
              </a:rPr>
              <a:t>Gas diffusion</a:t>
            </a:r>
            <a:r>
              <a:rPr lang="en-US" altLang="en-US" sz="2400">
                <a:solidFill>
                  <a:srgbClr val="000000"/>
                </a:solidFill>
              </a:rPr>
              <a:t> is the gradual mixing of molecules of one gas with molecules of another by virtue of their kinetic properties.</a:t>
            </a:r>
            <a:endParaRPr lang="en-US" altLang="en-US" sz="2400" b="1">
              <a:solidFill>
                <a:srgbClr val="000000"/>
              </a:solidFill>
            </a:endParaRPr>
          </a:p>
        </p:txBody>
      </p:sp>
      <p:pic>
        <p:nvPicPr>
          <p:cNvPr id="243714" name="Picture 3" descr="C:\Chang Powerpoint\Figures\cng7ch05\cha56011_0519.jpeg"/>
          <p:cNvPicPr>
            <a:picLocks noChangeAspect="1" noChangeArrowheads="1"/>
          </p:cNvPicPr>
          <p:nvPr/>
        </p:nvPicPr>
        <p:blipFill>
          <a:blip r:embed="rId2"/>
          <a:srcRect/>
          <a:stretch>
            <a:fillRect/>
          </a:stretch>
        </p:blipFill>
        <p:spPr bwMode="auto">
          <a:xfrm>
            <a:off x="1676400" y="1066800"/>
            <a:ext cx="3200400" cy="1787525"/>
          </a:xfrm>
          <a:prstGeom prst="rect">
            <a:avLst/>
          </a:prstGeom>
          <a:noFill/>
          <a:ln w="9525">
            <a:noFill/>
            <a:miter lim="800000"/>
            <a:headEnd/>
            <a:tailEnd/>
          </a:ln>
        </p:spPr>
      </p:pic>
      <p:pic>
        <p:nvPicPr>
          <p:cNvPr id="243715" name="Picture 5" descr="C:\Chang Powerpoint\Figures\cng7ch05\cha56011_0520.jpeg"/>
          <p:cNvPicPr>
            <a:picLocks noChangeAspect="1" noChangeArrowheads="1"/>
          </p:cNvPicPr>
          <p:nvPr/>
        </p:nvPicPr>
        <p:blipFill>
          <a:blip r:embed="rId3"/>
          <a:srcRect/>
          <a:stretch>
            <a:fillRect/>
          </a:stretch>
        </p:blipFill>
        <p:spPr bwMode="auto">
          <a:xfrm>
            <a:off x="4724400" y="2981325"/>
            <a:ext cx="5029200" cy="3724275"/>
          </a:xfrm>
          <a:prstGeom prst="rect">
            <a:avLst/>
          </a:prstGeom>
          <a:noFill/>
          <a:ln w="9525">
            <a:noFill/>
            <a:miter lim="800000"/>
            <a:headEnd/>
            <a:tailEnd/>
          </a:ln>
        </p:spPr>
      </p:pic>
      <p:sp>
        <p:nvSpPr>
          <p:cNvPr id="36870" name="Text Box 6"/>
          <p:cNvSpPr txBox="1">
            <a:spLocks noChangeArrowheads="1"/>
          </p:cNvSpPr>
          <p:nvPr/>
        </p:nvSpPr>
        <p:spPr bwMode="auto">
          <a:xfrm>
            <a:off x="5319713" y="5334000"/>
            <a:ext cx="1550987" cy="946150"/>
          </a:xfrm>
          <a:prstGeom prst="rect">
            <a:avLst/>
          </a:prstGeom>
          <a:solidFill>
            <a:schemeClr val="bg1"/>
          </a:solidFill>
          <a:ln w="9525">
            <a:noFill/>
            <a:miter lim="800000"/>
            <a:headEnd/>
            <a:tailEnd/>
          </a:ln>
        </p:spPr>
        <p:txBody>
          <a:bodyPr wrap="none">
            <a:spAutoFit/>
          </a:bodyPr>
          <a:lstStyle/>
          <a:p>
            <a:pPr algn="ctr"/>
            <a:r>
              <a:rPr lang="en-US" altLang="en-US" sz="2800">
                <a:solidFill>
                  <a:srgbClr val="000000"/>
                </a:solidFill>
              </a:rPr>
              <a:t>NH</a:t>
            </a:r>
            <a:r>
              <a:rPr lang="en-US" altLang="en-US" sz="2800" baseline="-25000">
                <a:solidFill>
                  <a:srgbClr val="000000"/>
                </a:solidFill>
              </a:rPr>
              <a:t>3</a:t>
            </a:r>
          </a:p>
          <a:p>
            <a:pPr algn="ctr"/>
            <a:r>
              <a:rPr lang="en-US" altLang="en-US" sz="2800">
                <a:solidFill>
                  <a:srgbClr val="000000"/>
                </a:solidFill>
              </a:rPr>
              <a:t>17 g/mol</a:t>
            </a:r>
          </a:p>
        </p:txBody>
      </p:sp>
      <p:sp>
        <p:nvSpPr>
          <p:cNvPr id="36871" name="Text Box 7"/>
          <p:cNvSpPr txBox="1">
            <a:spLocks noChangeArrowheads="1"/>
          </p:cNvSpPr>
          <p:nvPr/>
        </p:nvSpPr>
        <p:spPr bwMode="auto">
          <a:xfrm>
            <a:off x="7696200" y="5334000"/>
            <a:ext cx="1550988" cy="946150"/>
          </a:xfrm>
          <a:prstGeom prst="rect">
            <a:avLst/>
          </a:prstGeom>
          <a:solidFill>
            <a:schemeClr val="bg1"/>
          </a:solidFill>
          <a:ln w="9525">
            <a:noFill/>
            <a:miter lim="800000"/>
            <a:headEnd/>
            <a:tailEnd/>
          </a:ln>
        </p:spPr>
        <p:txBody>
          <a:bodyPr wrap="none">
            <a:spAutoFit/>
          </a:bodyPr>
          <a:lstStyle/>
          <a:p>
            <a:pPr algn="ctr"/>
            <a:r>
              <a:rPr lang="en-US" altLang="en-US" sz="2800">
                <a:solidFill>
                  <a:srgbClr val="000000"/>
                </a:solidFill>
              </a:rPr>
              <a:t>HCl</a:t>
            </a:r>
            <a:endParaRPr lang="en-US" altLang="en-US" sz="2800" baseline="-25000">
              <a:solidFill>
                <a:srgbClr val="000000"/>
              </a:solidFill>
            </a:endParaRPr>
          </a:p>
          <a:p>
            <a:pPr algn="ctr"/>
            <a:r>
              <a:rPr lang="en-US" altLang="en-US" sz="2800">
                <a:solidFill>
                  <a:srgbClr val="000000"/>
                </a:solidFill>
              </a:rPr>
              <a:t>36 g/mol</a:t>
            </a:r>
          </a:p>
        </p:txBody>
      </p:sp>
      <p:grpSp>
        <p:nvGrpSpPr>
          <p:cNvPr id="36874" name="Group 10"/>
          <p:cNvGrpSpPr>
            <a:grpSpLocks/>
          </p:cNvGrpSpPr>
          <p:nvPr/>
        </p:nvGrpSpPr>
        <p:grpSpPr bwMode="auto">
          <a:xfrm>
            <a:off x="7239000" y="3429000"/>
            <a:ext cx="1524000" cy="609600"/>
            <a:chOff x="3648" y="1584"/>
            <a:chExt cx="960" cy="384"/>
          </a:xfrm>
        </p:grpSpPr>
        <p:sp>
          <p:nvSpPr>
            <p:cNvPr id="243719" name="Oval 9"/>
            <p:cNvSpPr>
              <a:spLocks noChangeArrowheads="1"/>
            </p:cNvSpPr>
            <p:nvPr/>
          </p:nvSpPr>
          <p:spPr bwMode="auto">
            <a:xfrm>
              <a:off x="3648" y="1584"/>
              <a:ext cx="960" cy="384"/>
            </a:xfrm>
            <a:prstGeom prst="ellipse">
              <a:avLst/>
            </a:prstGeom>
            <a:solidFill>
              <a:schemeClr val="bg1"/>
            </a:solidFill>
            <a:ln w="9525">
              <a:noFill/>
              <a:round/>
              <a:headEnd/>
              <a:tailEnd/>
            </a:ln>
          </p:spPr>
          <p:txBody>
            <a:bodyPr wrap="none" anchor="ctr"/>
            <a:lstStyle/>
            <a:p>
              <a:pPr algn="ctr"/>
              <a:endParaRPr lang="en-US" sz="2800">
                <a:solidFill>
                  <a:srgbClr val="000000"/>
                </a:solidFill>
              </a:endParaRPr>
            </a:p>
          </p:txBody>
        </p:sp>
        <p:sp>
          <p:nvSpPr>
            <p:cNvPr id="243720" name="Text Box 8"/>
            <p:cNvSpPr txBox="1">
              <a:spLocks noChangeArrowheads="1"/>
            </p:cNvSpPr>
            <p:nvPr/>
          </p:nvSpPr>
          <p:spPr bwMode="auto">
            <a:xfrm>
              <a:off x="3759" y="1612"/>
              <a:ext cx="737" cy="327"/>
            </a:xfrm>
            <a:prstGeom prst="rect">
              <a:avLst/>
            </a:prstGeom>
            <a:noFill/>
            <a:ln w="9525">
              <a:noFill/>
              <a:miter lim="800000"/>
              <a:headEnd/>
              <a:tailEnd/>
            </a:ln>
          </p:spPr>
          <p:txBody>
            <a:bodyPr wrap="none">
              <a:spAutoFit/>
            </a:bodyPr>
            <a:lstStyle/>
            <a:p>
              <a:pPr algn="ctr"/>
              <a:r>
                <a:rPr lang="en-US" altLang="en-US" sz="2800">
                  <a:solidFill>
                    <a:srgbClr val="000000"/>
                  </a:solidFill>
                </a:rPr>
                <a:t>NH</a:t>
              </a:r>
              <a:r>
                <a:rPr lang="en-US" altLang="en-US" sz="2800" baseline="-25000">
                  <a:solidFill>
                    <a:srgbClr val="000000"/>
                  </a:solidFill>
                </a:rPr>
                <a:t>4</a:t>
              </a:r>
              <a:r>
                <a:rPr lang="en-US" altLang="en-US" sz="2800">
                  <a:solidFill>
                    <a:srgbClr val="000000"/>
                  </a:solidFill>
                </a:rPr>
                <a:t>Cl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autoUpdateAnimBg="0"/>
      <p:bldP spid="36871"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Chang Powerpoint\Figures\cng7ch05\cha56011_0521.jpeg"/>
          <p:cNvPicPr>
            <a:picLocks noChangeAspect="1" noChangeArrowheads="1"/>
          </p:cNvPicPr>
          <p:nvPr/>
        </p:nvPicPr>
        <p:blipFill>
          <a:blip r:embed="rId2"/>
          <a:srcRect/>
          <a:stretch>
            <a:fillRect/>
          </a:stretch>
        </p:blipFill>
        <p:spPr bwMode="auto">
          <a:xfrm>
            <a:off x="5029200" y="1441450"/>
            <a:ext cx="5486400" cy="4273550"/>
          </a:xfrm>
          <a:prstGeom prst="rect">
            <a:avLst/>
          </a:prstGeom>
          <a:noFill/>
          <a:ln w="9525">
            <a:noFill/>
            <a:miter lim="800000"/>
            <a:headEnd/>
            <a:tailEnd/>
          </a:ln>
        </p:spPr>
      </p:pic>
      <p:sp>
        <p:nvSpPr>
          <p:cNvPr id="244738" name="Text Box 3"/>
          <p:cNvSpPr txBox="1">
            <a:spLocks noChangeArrowheads="1"/>
          </p:cNvSpPr>
          <p:nvPr/>
        </p:nvSpPr>
        <p:spPr bwMode="auto">
          <a:xfrm>
            <a:off x="3590925" y="217488"/>
            <a:ext cx="5035550" cy="519112"/>
          </a:xfrm>
          <a:prstGeom prst="rect">
            <a:avLst/>
          </a:prstGeom>
          <a:noFill/>
          <a:ln w="9525">
            <a:noFill/>
            <a:miter lim="800000"/>
            <a:headEnd/>
            <a:tailEnd/>
          </a:ln>
        </p:spPr>
        <p:txBody>
          <a:bodyPr wrap="none">
            <a:spAutoFit/>
          </a:bodyPr>
          <a:lstStyle/>
          <a:p>
            <a:pPr algn="ctr"/>
            <a:r>
              <a:rPr lang="en-US" altLang="en-US" sz="2800">
                <a:solidFill>
                  <a:srgbClr val="000000"/>
                </a:solidFill>
              </a:rPr>
              <a:t>Deviations from Ideal Behavior</a:t>
            </a:r>
          </a:p>
        </p:txBody>
      </p:sp>
      <p:sp>
        <p:nvSpPr>
          <p:cNvPr id="37892" name="Text Box 4"/>
          <p:cNvSpPr txBox="1">
            <a:spLocks noChangeArrowheads="1"/>
          </p:cNvSpPr>
          <p:nvPr/>
        </p:nvSpPr>
        <p:spPr bwMode="auto">
          <a:xfrm>
            <a:off x="1600200" y="2209800"/>
            <a:ext cx="3175000" cy="519113"/>
          </a:xfrm>
          <a:prstGeom prst="rect">
            <a:avLst/>
          </a:prstGeom>
          <a:noFill/>
          <a:ln w="9525">
            <a:noFill/>
            <a:miter lim="800000"/>
            <a:headEnd/>
            <a:tailEnd/>
          </a:ln>
        </p:spPr>
        <p:txBody>
          <a:bodyPr wrap="none">
            <a:spAutoFit/>
          </a:bodyPr>
          <a:lstStyle/>
          <a:p>
            <a:pPr algn="ctr"/>
            <a:r>
              <a:rPr lang="en-US" altLang="en-US" sz="2800" u="sng">
                <a:solidFill>
                  <a:srgbClr val="000000"/>
                </a:solidFill>
              </a:rPr>
              <a:t>1 mole of ideal gas</a:t>
            </a:r>
          </a:p>
        </p:txBody>
      </p:sp>
      <p:sp>
        <p:nvSpPr>
          <p:cNvPr id="37899" name="Text Box 11"/>
          <p:cNvSpPr txBox="1">
            <a:spLocks noChangeArrowheads="1"/>
          </p:cNvSpPr>
          <p:nvPr/>
        </p:nvSpPr>
        <p:spPr bwMode="auto">
          <a:xfrm>
            <a:off x="2319338" y="2819400"/>
            <a:ext cx="1735137" cy="519113"/>
          </a:xfrm>
          <a:prstGeom prst="rect">
            <a:avLst/>
          </a:prstGeom>
          <a:noFill/>
          <a:ln w="9525">
            <a:noFill/>
            <a:miter lim="800000"/>
            <a:headEnd/>
            <a:tailEnd/>
          </a:ln>
        </p:spPr>
        <p:txBody>
          <a:bodyPr wrap="none">
            <a:spAutoFit/>
          </a:bodyPr>
          <a:lstStyle/>
          <a:p>
            <a:pPr algn="ctr"/>
            <a:r>
              <a:rPr lang="en-US" altLang="en-US" sz="2800" i="1">
                <a:solidFill>
                  <a:srgbClr val="000000"/>
                </a:solidFill>
              </a:rPr>
              <a:t>PV</a:t>
            </a:r>
            <a:r>
              <a:rPr lang="en-US" altLang="en-US" sz="2800">
                <a:solidFill>
                  <a:srgbClr val="000000"/>
                </a:solidFill>
              </a:rPr>
              <a:t> = </a:t>
            </a:r>
            <a:r>
              <a:rPr lang="en-US" altLang="en-US" sz="2800" i="1">
                <a:solidFill>
                  <a:srgbClr val="000000"/>
                </a:solidFill>
              </a:rPr>
              <a:t>nRT</a:t>
            </a:r>
          </a:p>
        </p:txBody>
      </p:sp>
      <p:grpSp>
        <p:nvGrpSpPr>
          <p:cNvPr id="37901" name="Group 13"/>
          <p:cNvGrpSpPr>
            <a:grpSpLocks/>
          </p:cNvGrpSpPr>
          <p:nvPr/>
        </p:nvGrpSpPr>
        <p:grpSpPr bwMode="auto">
          <a:xfrm>
            <a:off x="1930400" y="3341688"/>
            <a:ext cx="2514600" cy="925512"/>
            <a:chOff x="288" y="1577"/>
            <a:chExt cx="1584" cy="583"/>
          </a:xfrm>
        </p:grpSpPr>
        <p:grpSp>
          <p:nvGrpSpPr>
            <p:cNvPr id="244744" name="Group 5"/>
            <p:cNvGrpSpPr>
              <a:grpSpLocks/>
            </p:cNvGrpSpPr>
            <p:nvPr/>
          </p:nvGrpSpPr>
          <p:grpSpPr bwMode="auto">
            <a:xfrm>
              <a:off x="288" y="1577"/>
              <a:ext cx="913" cy="583"/>
              <a:chOff x="665" y="1416"/>
              <a:chExt cx="913" cy="583"/>
            </a:xfrm>
          </p:grpSpPr>
          <p:sp>
            <p:nvSpPr>
              <p:cNvPr id="244746" name="Text Box 6"/>
              <p:cNvSpPr txBox="1">
                <a:spLocks noChangeArrowheads="1"/>
              </p:cNvSpPr>
              <p:nvPr/>
            </p:nvSpPr>
            <p:spPr bwMode="auto">
              <a:xfrm>
                <a:off x="665" y="1529"/>
                <a:ext cx="496" cy="327"/>
              </a:xfrm>
              <a:prstGeom prst="rect">
                <a:avLst/>
              </a:prstGeom>
              <a:noFill/>
              <a:ln w="9525">
                <a:noFill/>
                <a:miter lim="800000"/>
                <a:headEnd/>
                <a:tailEnd/>
              </a:ln>
            </p:spPr>
            <p:txBody>
              <a:bodyPr wrap="none">
                <a:spAutoFit/>
              </a:bodyPr>
              <a:lstStyle/>
              <a:p>
                <a:pPr algn="ctr"/>
                <a:r>
                  <a:rPr lang="en-US" altLang="en-US" sz="2800" i="1">
                    <a:solidFill>
                      <a:srgbClr val="000000"/>
                    </a:solidFill>
                  </a:rPr>
                  <a:t>n = </a:t>
                </a:r>
              </a:p>
            </p:txBody>
          </p:sp>
          <p:grpSp>
            <p:nvGrpSpPr>
              <p:cNvPr id="244747" name="Group 7"/>
              <p:cNvGrpSpPr>
                <a:grpSpLocks/>
              </p:cNvGrpSpPr>
              <p:nvPr/>
            </p:nvGrpSpPr>
            <p:grpSpPr bwMode="auto">
              <a:xfrm>
                <a:off x="1146" y="1416"/>
                <a:ext cx="432" cy="583"/>
                <a:chOff x="1273" y="3209"/>
                <a:chExt cx="432" cy="583"/>
              </a:xfrm>
            </p:grpSpPr>
            <p:sp>
              <p:nvSpPr>
                <p:cNvPr id="244748" name="Text Box 8"/>
                <p:cNvSpPr txBox="1">
                  <a:spLocks noChangeArrowheads="1"/>
                </p:cNvSpPr>
                <p:nvPr/>
              </p:nvSpPr>
              <p:spPr bwMode="auto">
                <a:xfrm>
                  <a:off x="1282" y="3209"/>
                  <a:ext cx="414" cy="327"/>
                </a:xfrm>
                <a:prstGeom prst="rect">
                  <a:avLst/>
                </a:prstGeom>
                <a:noFill/>
                <a:ln w="9525">
                  <a:noFill/>
                  <a:miter lim="800000"/>
                  <a:headEnd/>
                  <a:tailEnd/>
                </a:ln>
              </p:spPr>
              <p:txBody>
                <a:bodyPr wrap="none">
                  <a:spAutoFit/>
                </a:bodyPr>
                <a:lstStyle/>
                <a:p>
                  <a:pPr algn="ctr"/>
                  <a:r>
                    <a:rPr lang="en-US" altLang="en-US" sz="2800" i="1">
                      <a:solidFill>
                        <a:srgbClr val="000000"/>
                      </a:solidFill>
                    </a:rPr>
                    <a:t>PV</a:t>
                  </a:r>
                </a:p>
              </p:txBody>
            </p:sp>
            <p:sp>
              <p:nvSpPr>
                <p:cNvPr id="244749" name="Text Box 9"/>
                <p:cNvSpPr txBox="1">
                  <a:spLocks noChangeArrowheads="1"/>
                </p:cNvSpPr>
                <p:nvPr/>
              </p:nvSpPr>
              <p:spPr bwMode="auto">
                <a:xfrm>
                  <a:off x="1282" y="3465"/>
                  <a:ext cx="415" cy="327"/>
                </a:xfrm>
                <a:prstGeom prst="rect">
                  <a:avLst/>
                </a:prstGeom>
                <a:noFill/>
                <a:ln w="9525">
                  <a:noFill/>
                  <a:miter lim="800000"/>
                  <a:headEnd/>
                  <a:tailEnd/>
                </a:ln>
              </p:spPr>
              <p:txBody>
                <a:bodyPr wrap="none">
                  <a:spAutoFit/>
                </a:bodyPr>
                <a:lstStyle/>
                <a:p>
                  <a:pPr algn="ctr"/>
                  <a:r>
                    <a:rPr lang="en-US" altLang="en-US" sz="2800" i="1">
                      <a:solidFill>
                        <a:srgbClr val="000000"/>
                      </a:solidFill>
                    </a:rPr>
                    <a:t>RT</a:t>
                  </a:r>
                </a:p>
              </p:txBody>
            </p:sp>
            <p:sp>
              <p:nvSpPr>
                <p:cNvPr id="244750" name="Line 10"/>
                <p:cNvSpPr>
                  <a:spLocks noChangeShapeType="1"/>
                </p:cNvSpPr>
                <p:nvPr/>
              </p:nvSpPr>
              <p:spPr bwMode="auto">
                <a:xfrm>
                  <a:off x="1273" y="3501"/>
                  <a:ext cx="432" cy="0"/>
                </a:xfrm>
                <a:prstGeom prst="line">
                  <a:avLst/>
                </a:prstGeom>
                <a:noFill/>
                <a:ln w="28575">
                  <a:solidFill>
                    <a:schemeClr val="tx1"/>
                  </a:solidFill>
                  <a:round/>
                  <a:headEnd/>
                  <a:tailEnd/>
                </a:ln>
              </p:spPr>
              <p:txBody>
                <a:bodyPr/>
                <a:lstStyle/>
                <a:p>
                  <a:endParaRPr lang="en-US"/>
                </a:p>
              </p:txBody>
            </p:sp>
          </p:grpSp>
        </p:grpSp>
        <p:sp>
          <p:nvSpPr>
            <p:cNvPr id="244745" name="Text Box 12"/>
            <p:cNvSpPr txBox="1">
              <a:spLocks noChangeArrowheads="1"/>
            </p:cNvSpPr>
            <p:nvPr/>
          </p:nvSpPr>
          <p:spPr bwMode="auto">
            <a:xfrm>
              <a:off x="1251" y="1688"/>
              <a:ext cx="621" cy="327"/>
            </a:xfrm>
            <a:prstGeom prst="rect">
              <a:avLst/>
            </a:prstGeom>
            <a:noFill/>
            <a:ln w="9525">
              <a:noFill/>
              <a:miter lim="800000"/>
              <a:headEnd/>
              <a:tailEnd/>
            </a:ln>
          </p:spPr>
          <p:txBody>
            <a:bodyPr wrap="none">
              <a:spAutoFit/>
            </a:bodyPr>
            <a:lstStyle/>
            <a:p>
              <a:pPr algn="ctr"/>
              <a:r>
                <a:rPr lang="en-US" altLang="en-US" sz="2800">
                  <a:solidFill>
                    <a:srgbClr val="000000"/>
                  </a:solidFill>
                </a:rPr>
                <a:t>= 1.0</a:t>
              </a:r>
            </a:p>
          </p:txBody>
        </p:sp>
      </p:grpSp>
      <p:sp>
        <p:nvSpPr>
          <p:cNvPr id="37903" name="Text Box 15"/>
          <p:cNvSpPr txBox="1">
            <a:spLocks noChangeArrowheads="1"/>
          </p:cNvSpPr>
          <p:nvPr/>
        </p:nvSpPr>
        <p:spPr bwMode="auto">
          <a:xfrm>
            <a:off x="6629400" y="2590800"/>
            <a:ext cx="2936875" cy="519113"/>
          </a:xfrm>
          <a:prstGeom prst="rect">
            <a:avLst/>
          </a:prstGeom>
          <a:solidFill>
            <a:schemeClr val="bg1"/>
          </a:solidFill>
          <a:ln w="9525">
            <a:noFill/>
            <a:miter lim="800000"/>
            <a:headEnd/>
            <a:tailEnd/>
          </a:ln>
        </p:spPr>
        <p:txBody>
          <a:bodyPr wrap="none">
            <a:spAutoFit/>
          </a:bodyPr>
          <a:lstStyle/>
          <a:p>
            <a:pPr algn="ctr"/>
            <a:r>
              <a:rPr lang="en-US" altLang="en-US" sz="2800">
                <a:solidFill>
                  <a:srgbClr val="000000"/>
                </a:solidFill>
              </a:rPr>
              <a:t>Repulsive Forces</a:t>
            </a:r>
          </a:p>
        </p:txBody>
      </p:sp>
      <p:sp>
        <p:nvSpPr>
          <p:cNvPr id="37904" name="Text Box 16"/>
          <p:cNvSpPr txBox="1">
            <a:spLocks noChangeArrowheads="1"/>
          </p:cNvSpPr>
          <p:nvPr/>
        </p:nvSpPr>
        <p:spPr bwMode="auto">
          <a:xfrm>
            <a:off x="5867400" y="4052888"/>
            <a:ext cx="2854325" cy="519112"/>
          </a:xfrm>
          <a:prstGeom prst="rect">
            <a:avLst/>
          </a:prstGeom>
          <a:solidFill>
            <a:schemeClr val="bg1"/>
          </a:solidFill>
          <a:ln w="9525">
            <a:noFill/>
            <a:miter lim="800000"/>
            <a:headEnd/>
            <a:tailEnd/>
          </a:ln>
        </p:spPr>
        <p:txBody>
          <a:bodyPr wrap="none">
            <a:spAutoFit/>
          </a:bodyPr>
          <a:lstStyle/>
          <a:p>
            <a:pPr algn="ctr"/>
            <a:r>
              <a:rPr lang="en-US" altLang="en-US" sz="2800">
                <a:solidFill>
                  <a:srgbClr val="000000"/>
                </a:solidFill>
              </a:rPr>
              <a:t>Attractive Forces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0-#ppt_w/2"/>
                                          </p:val>
                                        </p:tav>
                                        <p:tav tm="100000">
                                          <p:val>
                                            <p:strVal val="#ppt_x"/>
                                          </p:val>
                                        </p:tav>
                                      </p:tavLst>
                                    </p:anim>
                                    <p:anim calcmode="lin" valueType="num">
                                      <p:cBhvr additive="base">
                                        <p:cTn id="8"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9"/>
                                        </p:tgtEl>
                                        <p:attrNameLst>
                                          <p:attrName>style.visibility</p:attrName>
                                        </p:attrNameLst>
                                      </p:cBhvr>
                                      <p:to>
                                        <p:strVal val="visible"/>
                                      </p:to>
                                    </p:set>
                                    <p:anim calcmode="lin" valueType="num">
                                      <p:cBhvr additive="base">
                                        <p:cTn id="13" dur="500" fill="hold"/>
                                        <p:tgtEl>
                                          <p:spTgt spid="37899"/>
                                        </p:tgtEl>
                                        <p:attrNameLst>
                                          <p:attrName>ppt_x</p:attrName>
                                        </p:attrNameLst>
                                      </p:cBhvr>
                                      <p:tavLst>
                                        <p:tav tm="0">
                                          <p:val>
                                            <p:strVal val="0-#ppt_w/2"/>
                                          </p:val>
                                        </p:tav>
                                        <p:tav tm="100000">
                                          <p:val>
                                            <p:strVal val="#ppt_x"/>
                                          </p:val>
                                        </p:tav>
                                      </p:tavLst>
                                    </p:anim>
                                    <p:anim calcmode="lin" valueType="num">
                                      <p:cBhvr additive="base">
                                        <p:cTn id="14" dur="500" fill="hold"/>
                                        <p:tgtEl>
                                          <p:spTgt spid="378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7901"/>
                                        </p:tgtEl>
                                        <p:attrNameLst>
                                          <p:attrName>style.visibility</p:attrName>
                                        </p:attrNameLst>
                                      </p:cBhvr>
                                      <p:to>
                                        <p:strVal val="visible"/>
                                      </p:to>
                                    </p:set>
                                    <p:anim calcmode="lin" valueType="num">
                                      <p:cBhvr additive="base">
                                        <p:cTn id="19" dur="500" fill="hold"/>
                                        <p:tgtEl>
                                          <p:spTgt spid="37901"/>
                                        </p:tgtEl>
                                        <p:attrNameLst>
                                          <p:attrName>ppt_x</p:attrName>
                                        </p:attrNameLst>
                                      </p:cBhvr>
                                      <p:tavLst>
                                        <p:tav tm="0">
                                          <p:val>
                                            <p:strVal val="0-#ppt_w/2"/>
                                          </p:val>
                                        </p:tav>
                                        <p:tav tm="100000">
                                          <p:val>
                                            <p:strVal val="#ppt_x"/>
                                          </p:val>
                                        </p:tav>
                                      </p:tavLst>
                                    </p:anim>
                                    <p:anim calcmode="lin" valueType="num">
                                      <p:cBhvr additive="base">
                                        <p:cTn id="20" dur="500" fill="hold"/>
                                        <p:tgtEl>
                                          <p:spTgt spid="3790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7890"/>
                                        </p:tgtEl>
                                        <p:attrNameLst>
                                          <p:attrName>style.visibility</p:attrName>
                                        </p:attrNameLst>
                                      </p:cBhvr>
                                      <p:to>
                                        <p:strVal val="visible"/>
                                      </p:to>
                                    </p:set>
                                    <p:anim calcmode="lin" valueType="num">
                                      <p:cBhvr>
                                        <p:cTn id="25" dur="500" fill="hold"/>
                                        <p:tgtEl>
                                          <p:spTgt spid="37890"/>
                                        </p:tgtEl>
                                        <p:attrNameLst>
                                          <p:attrName>ppt_w</p:attrName>
                                        </p:attrNameLst>
                                      </p:cBhvr>
                                      <p:tavLst>
                                        <p:tav tm="0">
                                          <p:val>
                                            <p:fltVal val="0"/>
                                          </p:val>
                                        </p:tav>
                                        <p:tav tm="100000">
                                          <p:val>
                                            <p:strVal val="#ppt_w"/>
                                          </p:val>
                                        </p:tav>
                                      </p:tavLst>
                                    </p:anim>
                                    <p:anim calcmode="lin" valueType="num">
                                      <p:cBhvr>
                                        <p:cTn id="26"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904"/>
                                        </p:tgtEl>
                                        <p:attrNameLst>
                                          <p:attrName>style.visibility</p:attrName>
                                        </p:attrNameLst>
                                      </p:cBhvr>
                                      <p:to>
                                        <p:strVal val="visible"/>
                                      </p:to>
                                    </p:set>
                                    <p:anim calcmode="lin" valueType="num">
                                      <p:cBhvr>
                                        <p:cTn id="31" dur="500" fill="hold"/>
                                        <p:tgtEl>
                                          <p:spTgt spid="37904"/>
                                        </p:tgtEl>
                                        <p:attrNameLst>
                                          <p:attrName>ppt_w</p:attrName>
                                        </p:attrNameLst>
                                      </p:cBhvr>
                                      <p:tavLst>
                                        <p:tav tm="0">
                                          <p:val>
                                            <p:fltVal val="0"/>
                                          </p:val>
                                        </p:tav>
                                        <p:tav tm="100000">
                                          <p:val>
                                            <p:strVal val="#ppt_w"/>
                                          </p:val>
                                        </p:tav>
                                      </p:tavLst>
                                    </p:anim>
                                    <p:anim calcmode="lin" valueType="num">
                                      <p:cBhvr>
                                        <p:cTn id="32" dur="500" fill="hold"/>
                                        <p:tgtEl>
                                          <p:spTgt spid="3790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7903"/>
                                        </p:tgtEl>
                                        <p:attrNameLst>
                                          <p:attrName>style.visibility</p:attrName>
                                        </p:attrNameLst>
                                      </p:cBhvr>
                                      <p:to>
                                        <p:strVal val="visible"/>
                                      </p:to>
                                    </p:set>
                                    <p:anim calcmode="lin" valueType="num">
                                      <p:cBhvr>
                                        <p:cTn id="37" dur="500" fill="hold"/>
                                        <p:tgtEl>
                                          <p:spTgt spid="37903"/>
                                        </p:tgtEl>
                                        <p:attrNameLst>
                                          <p:attrName>ppt_w</p:attrName>
                                        </p:attrNameLst>
                                      </p:cBhvr>
                                      <p:tavLst>
                                        <p:tav tm="0">
                                          <p:val>
                                            <p:fltVal val="0"/>
                                          </p:val>
                                        </p:tav>
                                        <p:tav tm="100000">
                                          <p:val>
                                            <p:strVal val="#ppt_w"/>
                                          </p:val>
                                        </p:tav>
                                      </p:tavLst>
                                    </p:anim>
                                    <p:anim calcmode="lin" valueType="num">
                                      <p:cBhvr>
                                        <p:cTn id="38" dur="500" fill="hold"/>
                                        <p:tgtEl>
                                          <p:spTgt spid="379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P spid="37899" grpId="0" autoUpdateAnimBg="0"/>
      <p:bldP spid="37903" grpId="0" animBg="1" autoUpdateAnimBg="0"/>
      <p:bldP spid="3790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3309938" y="15875"/>
            <a:ext cx="5597525" cy="579438"/>
          </a:xfrm>
          <a:prstGeom prst="rect">
            <a:avLst/>
          </a:prstGeom>
          <a:noFill/>
          <a:ln w="9525">
            <a:noFill/>
            <a:miter lim="800000"/>
            <a:headEnd/>
            <a:tailEnd/>
          </a:ln>
        </p:spPr>
        <p:txBody>
          <a:bodyPr wrap="none">
            <a:spAutoFit/>
          </a:bodyPr>
          <a:lstStyle/>
          <a:p>
            <a:pPr algn="ctr"/>
            <a:r>
              <a:rPr lang="en-US" altLang="en-US" sz="3200">
                <a:solidFill>
                  <a:srgbClr val="000000"/>
                </a:solidFill>
              </a:rPr>
              <a:t>Kinetic theory of gases and …</a:t>
            </a:r>
          </a:p>
        </p:txBody>
      </p:sp>
      <p:sp>
        <p:nvSpPr>
          <p:cNvPr id="32771" name="Text Box 3"/>
          <p:cNvSpPr txBox="1">
            <a:spLocks noChangeArrowheads="1"/>
          </p:cNvSpPr>
          <p:nvPr/>
        </p:nvSpPr>
        <p:spPr bwMode="auto">
          <a:xfrm>
            <a:off x="1676400" y="838200"/>
            <a:ext cx="8686800" cy="5360988"/>
          </a:xfrm>
          <a:prstGeom prst="rect">
            <a:avLst/>
          </a:prstGeom>
          <a:noFill/>
          <a:ln w="9525">
            <a:noFill/>
            <a:miter lim="800000"/>
            <a:headEnd/>
            <a:tailEnd/>
          </a:ln>
        </p:spPr>
        <p:txBody>
          <a:bodyPr>
            <a:spAutoFit/>
          </a:bodyPr>
          <a:lstStyle/>
          <a:p>
            <a:pPr marL="457200" indent="-457200">
              <a:spcBef>
                <a:spcPct val="50000"/>
              </a:spcBef>
              <a:buFontTx/>
              <a:buChar char="•"/>
            </a:pPr>
            <a:r>
              <a:rPr lang="en-US" altLang="en-US" sz="2800">
                <a:solidFill>
                  <a:srgbClr val="000000"/>
                </a:solidFill>
              </a:rPr>
              <a:t>Compressibility of Gases</a:t>
            </a:r>
          </a:p>
          <a:p>
            <a:pPr marL="457200" indent="-457200">
              <a:spcBef>
                <a:spcPct val="50000"/>
              </a:spcBef>
              <a:buFontTx/>
              <a:buChar char="•"/>
            </a:pPr>
            <a:r>
              <a:rPr lang="en-US" altLang="en-US" sz="2800">
                <a:solidFill>
                  <a:srgbClr val="000000"/>
                </a:solidFill>
              </a:rPr>
              <a:t>Boyle’s Law</a:t>
            </a:r>
          </a:p>
          <a:p>
            <a:pPr marL="1371600" lvl="2" indent="-457200">
              <a:spcBef>
                <a:spcPct val="50000"/>
              </a:spcBef>
            </a:pPr>
            <a:r>
              <a:rPr lang="en-US" altLang="en-US" sz="2400" i="1">
                <a:solidFill>
                  <a:srgbClr val="000000"/>
                </a:solidFill>
              </a:rPr>
              <a:t>P</a:t>
            </a:r>
            <a:r>
              <a:rPr lang="en-US" altLang="en-US" sz="2400">
                <a:solidFill>
                  <a:srgbClr val="000000"/>
                </a:solidFill>
              </a:rPr>
              <a:t> </a:t>
            </a:r>
            <a:r>
              <a:rPr lang="en-US" altLang="en-US" sz="2400">
                <a:solidFill>
                  <a:srgbClr val="000000"/>
                </a:solidFill>
                <a:latin typeface="Symbol" pitchFamily="18" charset="2"/>
              </a:rPr>
              <a:t>a</a:t>
            </a:r>
            <a:r>
              <a:rPr lang="en-US" altLang="en-US" sz="2400">
                <a:solidFill>
                  <a:srgbClr val="000000"/>
                </a:solidFill>
              </a:rPr>
              <a:t> collision rate with wall</a:t>
            </a:r>
          </a:p>
          <a:p>
            <a:pPr marL="1371600" lvl="2" indent="-457200">
              <a:lnSpc>
                <a:spcPct val="60000"/>
              </a:lnSpc>
              <a:spcBef>
                <a:spcPct val="50000"/>
              </a:spcBef>
            </a:pPr>
            <a:r>
              <a:rPr lang="en-US" altLang="en-US" sz="2400">
                <a:solidFill>
                  <a:srgbClr val="000000"/>
                </a:solidFill>
              </a:rPr>
              <a:t>Collision rate </a:t>
            </a:r>
            <a:r>
              <a:rPr lang="en-US" altLang="en-US" sz="2400">
                <a:solidFill>
                  <a:srgbClr val="000000"/>
                </a:solidFill>
                <a:latin typeface="Symbol" pitchFamily="18" charset="2"/>
              </a:rPr>
              <a:t>a</a:t>
            </a:r>
            <a:r>
              <a:rPr lang="en-US" altLang="en-US" sz="2400">
                <a:solidFill>
                  <a:srgbClr val="000000"/>
                </a:solidFill>
              </a:rPr>
              <a:t> number density</a:t>
            </a:r>
          </a:p>
          <a:p>
            <a:pPr marL="1371600" lvl="2" indent="-457200">
              <a:lnSpc>
                <a:spcPct val="60000"/>
              </a:lnSpc>
              <a:spcBef>
                <a:spcPct val="50000"/>
              </a:spcBef>
            </a:pPr>
            <a:r>
              <a:rPr lang="en-US" altLang="en-US" sz="2400">
                <a:solidFill>
                  <a:srgbClr val="000000"/>
                </a:solidFill>
              </a:rPr>
              <a:t>Number density </a:t>
            </a:r>
            <a:r>
              <a:rPr lang="en-US" altLang="en-US" sz="2400">
                <a:solidFill>
                  <a:srgbClr val="000000"/>
                </a:solidFill>
                <a:latin typeface="Symbol" pitchFamily="18" charset="2"/>
              </a:rPr>
              <a:t>a</a:t>
            </a:r>
            <a:r>
              <a:rPr lang="en-US" altLang="en-US" sz="2400">
                <a:solidFill>
                  <a:srgbClr val="000000"/>
                </a:solidFill>
              </a:rPr>
              <a:t> 1/</a:t>
            </a:r>
            <a:r>
              <a:rPr lang="en-US" altLang="en-US" sz="2400" i="1">
                <a:solidFill>
                  <a:srgbClr val="000000"/>
                </a:solidFill>
              </a:rPr>
              <a:t>V</a:t>
            </a:r>
          </a:p>
          <a:p>
            <a:pPr marL="1371600" lvl="2" indent="-457200">
              <a:lnSpc>
                <a:spcPct val="60000"/>
              </a:lnSpc>
              <a:spcBef>
                <a:spcPct val="50000"/>
              </a:spcBef>
            </a:pPr>
            <a:r>
              <a:rPr lang="en-US" altLang="en-US" sz="2400" i="1">
                <a:solidFill>
                  <a:srgbClr val="000000"/>
                </a:solidFill>
              </a:rPr>
              <a:t>P</a:t>
            </a:r>
            <a:r>
              <a:rPr lang="en-US" altLang="en-US" sz="2400">
                <a:solidFill>
                  <a:srgbClr val="000000"/>
                </a:solidFill>
              </a:rPr>
              <a:t> </a:t>
            </a:r>
            <a:r>
              <a:rPr lang="en-US" altLang="en-US" sz="2400">
                <a:solidFill>
                  <a:srgbClr val="000000"/>
                </a:solidFill>
                <a:latin typeface="Symbol" pitchFamily="18" charset="2"/>
              </a:rPr>
              <a:t>a</a:t>
            </a:r>
            <a:r>
              <a:rPr lang="en-US" altLang="en-US" sz="2400">
                <a:solidFill>
                  <a:srgbClr val="000000"/>
                </a:solidFill>
              </a:rPr>
              <a:t> 1/</a:t>
            </a:r>
            <a:r>
              <a:rPr lang="en-US" altLang="en-US" sz="2400" i="1">
                <a:solidFill>
                  <a:srgbClr val="000000"/>
                </a:solidFill>
              </a:rPr>
              <a:t>V</a:t>
            </a:r>
          </a:p>
          <a:p>
            <a:pPr marL="457200" indent="-457200">
              <a:spcBef>
                <a:spcPct val="50000"/>
              </a:spcBef>
              <a:buFontTx/>
              <a:buChar char="•"/>
            </a:pPr>
            <a:r>
              <a:rPr lang="en-US" altLang="en-US" sz="2800">
                <a:solidFill>
                  <a:srgbClr val="000000"/>
                </a:solidFill>
              </a:rPr>
              <a:t>Charles’ Law</a:t>
            </a:r>
          </a:p>
          <a:p>
            <a:pPr marL="1371600" lvl="2" indent="-457200">
              <a:lnSpc>
                <a:spcPct val="70000"/>
              </a:lnSpc>
              <a:spcBef>
                <a:spcPct val="50000"/>
              </a:spcBef>
            </a:pPr>
            <a:r>
              <a:rPr lang="en-US" altLang="en-US" sz="2400" i="1">
                <a:solidFill>
                  <a:srgbClr val="000000"/>
                </a:solidFill>
              </a:rPr>
              <a:t>P</a:t>
            </a:r>
            <a:r>
              <a:rPr lang="en-US" altLang="en-US" sz="2400">
                <a:solidFill>
                  <a:srgbClr val="000000"/>
                </a:solidFill>
              </a:rPr>
              <a:t> </a:t>
            </a:r>
            <a:r>
              <a:rPr lang="en-US" altLang="en-US" sz="2400">
                <a:solidFill>
                  <a:srgbClr val="000000"/>
                </a:solidFill>
                <a:latin typeface="Symbol" pitchFamily="18" charset="2"/>
              </a:rPr>
              <a:t>a</a:t>
            </a:r>
            <a:r>
              <a:rPr lang="en-US" altLang="en-US" sz="2400">
                <a:solidFill>
                  <a:srgbClr val="000000"/>
                </a:solidFill>
              </a:rPr>
              <a:t> collision rate with wall</a:t>
            </a:r>
          </a:p>
          <a:p>
            <a:pPr marL="1371600" lvl="2" indent="-457200">
              <a:lnSpc>
                <a:spcPct val="70000"/>
              </a:lnSpc>
              <a:spcBef>
                <a:spcPct val="50000"/>
              </a:spcBef>
            </a:pPr>
            <a:r>
              <a:rPr lang="en-US" altLang="en-US" sz="2400">
                <a:solidFill>
                  <a:srgbClr val="000000"/>
                </a:solidFill>
              </a:rPr>
              <a:t>Collision rate </a:t>
            </a:r>
            <a:r>
              <a:rPr lang="en-US" altLang="en-US" sz="2400">
                <a:solidFill>
                  <a:srgbClr val="000000"/>
                </a:solidFill>
                <a:latin typeface="Symbol" pitchFamily="18" charset="2"/>
              </a:rPr>
              <a:t>a</a:t>
            </a:r>
            <a:r>
              <a:rPr lang="en-US" altLang="en-US" sz="2400">
                <a:solidFill>
                  <a:srgbClr val="000000"/>
                </a:solidFill>
              </a:rPr>
              <a:t> average kinetic energy of gas molecules</a:t>
            </a:r>
          </a:p>
          <a:p>
            <a:pPr marL="1371600" lvl="2" indent="-457200">
              <a:lnSpc>
                <a:spcPct val="70000"/>
              </a:lnSpc>
              <a:spcBef>
                <a:spcPct val="50000"/>
              </a:spcBef>
            </a:pPr>
            <a:r>
              <a:rPr lang="en-US" altLang="en-US" sz="2400">
                <a:solidFill>
                  <a:srgbClr val="000000"/>
                </a:solidFill>
              </a:rPr>
              <a:t>Average kinetic energy </a:t>
            </a:r>
            <a:r>
              <a:rPr lang="en-US" altLang="en-US" sz="2400">
                <a:solidFill>
                  <a:srgbClr val="000000"/>
                </a:solidFill>
                <a:latin typeface="Symbol" pitchFamily="18" charset="2"/>
              </a:rPr>
              <a:t>a</a:t>
            </a:r>
            <a:r>
              <a:rPr lang="en-US" altLang="en-US" sz="2400">
                <a:solidFill>
                  <a:srgbClr val="000000"/>
                </a:solidFill>
              </a:rPr>
              <a:t> </a:t>
            </a:r>
            <a:r>
              <a:rPr lang="en-US" altLang="en-US" sz="2400" i="1">
                <a:solidFill>
                  <a:srgbClr val="000000"/>
                </a:solidFill>
              </a:rPr>
              <a:t>T</a:t>
            </a:r>
          </a:p>
          <a:p>
            <a:pPr marL="1371600" lvl="2" indent="-457200">
              <a:lnSpc>
                <a:spcPct val="70000"/>
              </a:lnSpc>
              <a:spcBef>
                <a:spcPct val="50000"/>
              </a:spcBef>
            </a:pPr>
            <a:r>
              <a:rPr lang="en-US" altLang="en-US" sz="2400" i="1">
                <a:solidFill>
                  <a:srgbClr val="000000"/>
                </a:solidFill>
              </a:rPr>
              <a:t>P</a:t>
            </a:r>
            <a:r>
              <a:rPr lang="en-US" altLang="en-US" sz="2400">
                <a:solidFill>
                  <a:srgbClr val="000000"/>
                </a:solidFill>
              </a:rPr>
              <a:t> </a:t>
            </a:r>
            <a:r>
              <a:rPr lang="en-US" altLang="en-US" sz="2400">
                <a:solidFill>
                  <a:srgbClr val="000000"/>
                </a:solidFill>
                <a:latin typeface="Symbol" pitchFamily="18" charset="2"/>
              </a:rPr>
              <a:t>a</a:t>
            </a:r>
            <a:r>
              <a:rPr lang="en-US" altLang="en-US" sz="2400">
                <a:solidFill>
                  <a:srgbClr val="000000"/>
                </a:solidFill>
              </a:rPr>
              <a:t> </a:t>
            </a:r>
            <a:r>
              <a:rPr lang="en-US" altLang="en-US" sz="2400" i="1">
                <a:solidFill>
                  <a:srgbClr val="000000"/>
                </a:solidFill>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771">
                                            <p:txEl>
                                              <p:pRg st="7" end="7"/>
                                            </p:txEl>
                                          </p:spTgt>
                                        </p:tgtEl>
                                        <p:attrNameLst>
                                          <p:attrName>style.visibility</p:attrName>
                                        </p:attrNameLst>
                                      </p:cBhvr>
                                      <p:to>
                                        <p:strVal val="visible"/>
                                      </p:to>
                                    </p:set>
                                    <p:anim calcmode="lin" valueType="num">
                                      <p:cBhvr additive="base">
                                        <p:cTn id="49" dur="500" fill="hold"/>
                                        <p:tgtEl>
                                          <p:spTgt spid="327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7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771">
                                            <p:txEl>
                                              <p:pRg st="8" end="8"/>
                                            </p:txEl>
                                          </p:spTgt>
                                        </p:tgtEl>
                                        <p:attrNameLst>
                                          <p:attrName>style.visibility</p:attrName>
                                        </p:attrNameLst>
                                      </p:cBhvr>
                                      <p:to>
                                        <p:strVal val="visible"/>
                                      </p:to>
                                    </p:set>
                                    <p:anim calcmode="lin" valueType="num">
                                      <p:cBhvr additive="base">
                                        <p:cTn id="55" dur="500" fill="hold"/>
                                        <p:tgtEl>
                                          <p:spTgt spid="3277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7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771">
                                            <p:txEl>
                                              <p:pRg st="9" end="9"/>
                                            </p:txEl>
                                          </p:spTgt>
                                        </p:tgtEl>
                                        <p:attrNameLst>
                                          <p:attrName>style.visibility</p:attrName>
                                        </p:attrNameLst>
                                      </p:cBhvr>
                                      <p:to>
                                        <p:strVal val="visible"/>
                                      </p:to>
                                    </p:set>
                                    <p:anim calcmode="lin" valueType="num">
                                      <p:cBhvr additive="base">
                                        <p:cTn id="61" dur="500" fill="hold"/>
                                        <p:tgtEl>
                                          <p:spTgt spid="3277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77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771">
                                            <p:txEl>
                                              <p:pRg st="10" end="10"/>
                                            </p:txEl>
                                          </p:spTgt>
                                        </p:tgtEl>
                                        <p:attrNameLst>
                                          <p:attrName>style.visibility</p:attrName>
                                        </p:attrNameLst>
                                      </p:cBhvr>
                                      <p:to>
                                        <p:strVal val="visible"/>
                                      </p:to>
                                    </p:set>
                                    <p:anim calcmode="lin" valueType="num">
                                      <p:cBhvr additive="base">
                                        <p:cTn id="67" dur="500" fill="hold"/>
                                        <p:tgtEl>
                                          <p:spTgt spid="32771">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77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1" name="Picture 2" descr="C:\Chang Powerpoint\Figures\cng7ch05\cha56011_0522.jpeg"/>
          <p:cNvPicPr>
            <a:picLocks noChangeAspect="1" noChangeArrowheads="1"/>
          </p:cNvPicPr>
          <p:nvPr/>
        </p:nvPicPr>
        <p:blipFill>
          <a:blip r:embed="rId2"/>
          <a:srcRect/>
          <a:stretch>
            <a:fillRect/>
          </a:stretch>
        </p:blipFill>
        <p:spPr bwMode="auto">
          <a:xfrm>
            <a:off x="4387850" y="838200"/>
            <a:ext cx="3416300" cy="5486400"/>
          </a:xfrm>
          <a:prstGeom prst="rect">
            <a:avLst/>
          </a:prstGeom>
          <a:noFill/>
          <a:ln w="9525">
            <a:noFill/>
            <a:miter lim="800000"/>
            <a:headEnd/>
            <a:tailEnd/>
          </a:ln>
        </p:spPr>
      </p:pic>
      <p:sp>
        <p:nvSpPr>
          <p:cNvPr id="245762" name="Text Box 3"/>
          <p:cNvSpPr txBox="1">
            <a:spLocks noChangeArrowheads="1"/>
          </p:cNvSpPr>
          <p:nvPr/>
        </p:nvSpPr>
        <p:spPr bwMode="auto">
          <a:xfrm>
            <a:off x="1701800" y="268288"/>
            <a:ext cx="8842375" cy="457200"/>
          </a:xfrm>
          <a:prstGeom prst="rect">
            <a:avLst/>
          </a:prstGeom>
          <a:noFill/>
          <a:ln w="9525">
            <a:noFill/>
            <a:miter lim="800000"/>
            <a:headEnd/>
            <a:tailEnd/>
          </a:ln>
        </p:spPr>
        <p:txBody>
          <a:bodyPr wrap="none">
            <a:spAutoFit/>
          </a:bodyPr>
          <a:lstStyle/>
          <a:p>
            <a:pPr algn="ctr"/>
            <a:r>
              <a:rPr lang="en-US" altLang="en-US" sz="2400">
                <a:solidFill>
                  <a:srgbClr val="000000"/>
                </a:solidFill>
              </a:rPr>
              <a:t>Effect of intermolecular forces on the pressure exerted by a gas.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2" descr="C:\Chang Powerpoint\Figures\cng7ch05\cha56011_0502.jpeg"/>
          <p:cNvPicPr>
            <a:picLocks noChangeAspect="1" noChangeArrowheads="1"/>
          </p:cNvPicPr>
          <p:nvPr/>
        </p:nvPicPr>
        <p:blipFill>
          <a:blip r:embed="rId2"/>
          <a:srcRect/>
          <a:stretch>
            <a:fillRect/>
          </a:stretch>
        </p:blipFill>
        <p:spPr bwMode="auto">
          <a:xfrm>
            <a:off x="2743200" y="90488"/>
            <a:ext cx="6705600" cy="6673850"/>
          </a:xfrm>
          <a:prstGeom prst="rect">
            <a:avLst/>
          </a:prstGeom>
          <a:noFill/>
          <a:ln w="9525">
            <a:noFill/>
            <a:miter lim="800000"/>
            <a:headEnd/>
            <a:tailEnd/>
          </a:ln>
        </p:spPr>
      </p:pic>
      <p:sp>
        <p:nvSpPr>
          <p:cNvPr id="8195" name="Text Box 3"/>
          <p:cNvSpPr txBox="1">
            <a:spLocks noChangeArrowheads="1"/>
          </p:cNvSpPr>
          <p:nvPr/>
        </p:nvSpPr>
        <p:spPr bwMode="auto">
          <a:xfrm>
            <a:off x="4916488" y="5106988"/>
            <a:ext cx="1489075" cy="457200"/>
          </a:xfrm>
          <a:prstGeom prst="rect">
            <a:avLst/>
          </a:prstGeom>
          <a:solidFill>
            <a:schemeClr val="bg1"/>
          </a:solidFill>
          <a:ln w="9525">
            <a:noFill/>
            <a:miter lim="800000"/>
            <a:headEnd/>
            <a:tailEnd/>
          </a:ln>
        </p:spPr>
        <p:txBody>
          <a:bodyPr wrap="none">
            <a:spAutoFit/>
          </a:bodyPr>
          <a:lstStyle/>
          <a:p>
            <a:pPr algn="ctr"/>
            <a:r>
              <a:rPr lang="en-US" altLang="en-US" sz="2400" b="1">
                <a:solidFill>
                  <a:srgbClr val="000000"/>
                </a:solidFill>
              </a:rPr>
              <a:t>Sea level</a:t>
            </a:r>
          </a:p>
        </p:txBody>
      </p:sp>
      <p:sp>
        <p:nvSpPr>
          <p:cNvPr id="8196" name="Text Box 4"/>
          <p:cNvSpPr txBox="1">
            <a:spLocks noChangeArrowheads="1"/>
          </p:cNvSpPr>
          <p:nvPr/>
        </p:nvSpPr>
        <p:spPr bwMode="auto">
          <a:xfrm>
            <a:off x="6767513" y="5106988"/>
            <a:ext cx="981075" cy="457200"/>
          </a:xfrm>
          <a:prstGeom prst="rect">
            <a:avLst/>
          </a:prstGeom>
          <a:solidFill>
            <a:schemeClr val="bg1"/>
          </a:solidFill>
          <a:ln w="9525">
            <a:noFill/>
            <a:miter lim="800000"/>
            <a:headEnd/>
            <a:tailEnd/>
          </a:ln>
        </p:spPr>
        <p:txBody>
          <a:bodyPr wrap="none">
            <a:spAutoFit/>
          </a:bodyPr>
          <a:lstStyle/>
          <a:p>
            <a:pPr algn="ctr"/>
            <a:r>
              <a:rPr lang="en-US" altLang="en-US" sz="2400" b="1">
                <a:solidFill>
                  <a:srgbClr val="000000"/>
                </a:solidFill>
              </a:rPr>
              <a:t>1 atm</a:t>
            </a:r>
          </a:p>
        </p:txBody>
      </p:sp>
      <p:sp>
        <p:nvSpPr>
          <p:cNvPr id="8197" name="Text Box 5"/>
          <p:cNvSpPr txBox="1">
            <a:spLocks noChangeArrowheads="1"/>
          </p:cNvSpPr>
          <p:nvPr/>
        </p:nvSpPr>
        <p:spPr bwMode="auto">
          <a:xfrm>
            <a:off x="5051425" y="4192588"/>
            <a:ext cx="1217613" cy="457200"/>
          </a:xfrm>
          <a:prstGeom prst="rect">
            <a:avLst/>
          </a:prstGeom>
          <a:solidFill>
            <a:schemeClr val="bg1"/>
          </a:solidFill>
          <a:ln w="9525">
            <a:noFill/>
            <a:miter lim="800000"/>
            <a:headEnd/>
            <a:tailEnd/>
          </a:ln>
        </p:spPr>
        <p:txBody>
          <a:bodyPr wrap="none">
            <a:spAutoFit/>
          </a:bodyPr>
          <a:lstStyle/>
          <a:p>
            <a:pPr algn="ctr"/>
            <a:r>
              <a:rPr lang="en-US" altLang="en-US" sz="2400" b="1">
                <a:solidFill>
                  <a:srgbClr val="000000"/>
                </a:solidFill>
              </a:rPr>
              <a:t>4 miles</a:t>
            </a:r>
          </a:p>
        </p:txBody>
      </p:sp>
      <p:sp>
        <p:nvSpPr>
          <p:cNvPr id="8198" name="Text Box 6"/>
          <p:cNvSpPr txBox="1">
            <a:spLocks noChangeArrowheads="1"/>
          </p:cNvSpPr>
          <p:nvPr/>
        </p:nvSpPr>
        <p:spPr bwMode="auto">
          <a:xfrm>
            <a:off x="6934200" y="4192588"/>
            <a:ext cx="1235075" cy="457200"/>
          </a:xfrm>
          <a:prstGeom prst="rect">
            <a:avLst/>
          </a:prstGeom>
          <a:solidFill>
            <a:schemeClr val="bg1"/>
          </a:solidFill>
          <a:ln w="9525">
            <a:noFill/>
            <a:miter lim="800000"/>
            <a:headEnd/>
            <a:tailEnd/>
          </a:ln>
        </p:spPr>
        <p:txBody>
          <a:bodyPr wrap="none">
            <a:spAutoFit/>
          </a:bodyPr>
          <a:lstStyle/>
          <a:p>
            <a:pPr algn="ctr"/>
            <a:r>
              <a:rPr lang="en-US" altLang="en-US" sz="2400" b="1">
                <a:solidFill>
                  <a:srgbClr val="000000"/>
                </a:solidFill>
              </a:rPr>
              <a:t>0.5 atm</a:t>
            </a:r>
          </a:p>
        </p:txBody>
      </p:sp>
      <p:sp>
        <p:nvSpPr>
          <p:cNvPr id="8199" name="Text Box 7"/>
          <p:cNvSpPr txBox="1">
            <a:spLocks noChangeArrowheads="1"/>
          </p:cNvSpPr>
          <p:nvPr/>
        </p:nvSpPr>
        <p:spPr bwMode="auto">
          <a:xfrm>
            <a:off x="4860925" y="2667000"/>
            <a:ext cx="1387475" cy="457200"/>
          </a:xfrm>
          <a:prstGeom prst="rect">
            <a:avLst/>
          </a:prstGeom>
          <a:solidFill>
            <a:schemeClr val="bg1"/>
          </a:solidFill>
          <a:ln w="9525">
            <a:noFill/>
            <a:miter lim="800000"/>
            <a:headEnd/>
            <a:tailEnd/>
          </a:ln>
        </p:spPr>
        <p:txBody>
          <a:bodyPr wrap="none">
            <a:spAutoFit/>
          </a:bodyPr>
          <a:lstStyle/>
          <a:p>
            <a:pPr algn="ctr"/>
            <a:r>
              <a:rPr lang="en-US" altLang="en-US" sz="2400" b="1">
                <a:solidFill>
                  <a:srgbClr val="000000"/>
                </a:solidFill>
              </a:rPr>
              <a:t>10 miles</a:t>
            </a:r>
          </a:p>
        </p:txBody>
      </p:sp>
      <p:sp>
        <p:nvSpPr>
          <p:cNvPr id="8200" name="Text Box 8"/>
          <p:cNvSpPr txBox="1">
            <a:spLocks noChangeArrowheads="1"/>
          </p:cNvSpPr>
          <p:nvPr/>
        </p:nvSpPr>
        <p:spPr bwMode="auto">
          <a:xfrm>
            <a:off x="7086600" y="2667000"/>
            <a:ext cx="1235075" cy="457200"/>
          </a:xfrm>
          <a:prstGeom prst="rect">
            <a:avLst/>
          </a:prstGeom>
          <a:solidFill>
            <a:schemeClr val="bg1"/>
          </a:solidFill>
          <a:ln w="9525">
            <a:noFill/>
            <a:miter lim="800000"/>
            <a:headEnd/>
            <a:tailEnd/>
          </a:ln>
        </p:spPr>
        <p:txBody>
          <a:bodyPr wrap="none">
            <a:spAutoFit/>
          </a:bodyPr>
          <a:lstStyle/>
          <a:p>
            <a:pPr algn="ctr"/>
            <a:r>
              <a:rPr lang="en-US" altLang="en-US" sz="2400" b="1">
                <a:solidFill>
                  <a:srgbClr val="000000"/>
                </a:solidFill>
              </a:rPr>
              <a:t>0.2 atm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0-#ppt_w/2"/>
                                          </p:val>
                                        </p:tav>
                                        <p:tav tm="100000">
                                          <p:val>
                                            <p:strVal val="#ppt_x"/>
                                          </p:val>
                                        </p:tav>
                                      </p:tavLst>
                                    </p:anim>
                                    <p:anim calcmode="lin" valueType="num">
                                      <p:cBhvr additive="base">
                                        <p:cTn id="8"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1+#ppt_w/2"/>
                                          </p:val>
                                        </p:tav>
                                        <p:tav tm="100000">
                                          <p:val>
                                            <p:strVal val="#ppt_x"/>
                                          </p:val>
                                        </p:tav>
                                      </p:tavLst>
                                    </p:anim>
                                    <p:anim calcmode="lin" valueType="num">
                                      <p:cBhvr additive="base">
                                        <p:cTn id="14"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additive="base">
                                        <p:cTn id="19" dur="500" fill="hold"/>
                                        <p:tgtEl>
                                          <p:spTgt spid="8197"/>
                                        </p:tgtEl>
                                        <p:attrNameLst>
                                          <p:attrName>ppt_x</p:attrName>
                                        </p:attrNameLst>
                                      </p:cBhvr>
                                      <p:tavLst>
                                        <p:tav tm="0">
                                          <p:val>
                                            <p:strVal val="0-#ppt_w/2"/>
                                          </p:val>
                                        </p:tav>
                                        <p:tav tm="100000">
                                          <p:val>
                                            <p:strVal val="#ppt_x"/>
                                          </p:val>
                                        </p:tav>
                                      </p:tavLst>
                                    </p:anim>
                                    <p:anim calcmode="lin" valueType="num">
                                      <p:cBhvr additive="base">
                                        <p:cTn id="20"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198"/>
                                        </p:tgtEl>
                                        <p:attrNameLst>
                                          <p:attrName>style.visibility</p:attrName>
                                        </p:attrNameLst>
                                      </p:cBhvr>
                                      <p:to>
                                        <p:strVal val="visible"/>
                                      </p:to>
                                    </p:set>
                                    <p:anim calcmode="lin" valueType="num">
                                      <p:cBhvr additive="base">
                                        <p:cTn id="25" dur="500" fill="hold"/>
                                        <p:tgtEl>
                                          <p:spTgt spid="8198"/>
                                        </p:tgtEl>
                                        <p:attrNameLst>
                                          <p:attrName>ppt_x</p:attrName>
                                        </p:attrNameLst>
                                      </p:cBhvr>
                                      <p:tavLst>
                                        <p:tav tm="0">
                                          <p:val>
                                            <p:strVal val="1+#ppt_w/2"/>
                                          </p:val>
                                        </p:tav>
                                        <p:tav tm="100000">
                                          <p:val>
                                            <p:strVal val="#ppt_x"/>
                                          </p:val>
                                        </p:tav>
                                      </p:tavLst>
                                    </p:anim>
                                    <p:anim calcmode="lin" valueType="num">
                                      <p:cBhvr additive="base">
                                        <p:cTn id="26"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9"/>
                                        </p:tgtEl>
                                        <p:attrNameLst>
                                          <p:attrName>style.visibility</p:attrName>
                                        </p:attrNameLst>
                                      </p:cBhvr>
                                      <p:to>
                                        <p:strVal val="visible"/>
                                      </p:to>
                                    </p:set>
                                    <p:anim calcmode="lin" valueType="num">
                                      <p:cBhvr additive="base">
                                        <p:cTn id="31" dur="500" fill="hold"/>
                                        <p:tgtEl>
                                          <p:spTgt spid="8199"/>
                                        </p:tgtEl>
                                        <p:attrNameLst>
                                          <p:attrName>ppt_x</p:attrName>
                                        </p:attrNameLst>
                                      </p:cBhvr>
                                      <p:tavLst>
                                        <p:tav tm="0">
                                          <p:val>
                                            <p:strVal val="0-#ppt_w/2"/>
                                          </p:val>
                                        </p:tav>
                                        <p:tav tm="100000">
                                          <p:val>
                                            <p:strVal val="#ppt_x"/>
                                          </p:val>
                                        </p:tav>
                                      </p:tavLst>
                                    </p:anim>
                                    <p:anim calcmode="lin" valueType="num">
                                      <p:cBhvr additive="base">
                                        <p:cTn id="32" dur="500" fill="hold"/>
                                        <p:tgtEl>
                                          <p:spTgt spid="819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200"/>
                                        </p:tgtEl>
                                        <p:attrNameLst>
                                          <p:attrName>style.visibility</p:attrName>
                                        </p:attrNameLst>
                                      </p:cBhvr>
                                      <p:to>
                                        <p:strVal val="visible"/>
                                      </p:to>
                                    </p:set>
                                    <p:anim calcmode="lin" valueType="num">
                                      <p:cBhvr additive="base">
                                        <p:cTn id="37" dur="500" fill="hold"/>
                                        <p:tgtEl>
                                          <p:spTgt spid="8200"/>
                                        </p:tgtEl>
                                        <p:attrNameLst>
                                          <p:attrName>ppt_x</p:attrName>
                                        </p:attrNameLst>
                                      </p:cBhvr>
                                      <p:tavLst>
                                        <p:tav tm="0">
                                          <p:val>
                                            <p:strVal val="1+#ppt_w/2"/>
                                          </p:val>
                                        </p:tav>
                                        <p:tav tm="100000">
                                          <p:val>
                                            <p:strVal val="#ppt_x"/>
                                          </p:val>
                                        </p:tav>
                                      </p:tavLst>
                                    </p:anim>
                                    <p:anim calcmode="lin" valueType="num">
                                      <p:cBhvr additive="base">
                                        <p:cTn id="38" dur="500" fill="hold"/>
                                        <p:tgtEl>
                                          <p:spTgt spid="8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autoUpdateAnimBg="0"/>
      <p:bldP spid="8196" grpId="0" animBg="1" autoUpdateAnimBg="0"/>
      <p:bldP spid="8197" grpId="0" animBg="1" autoUpdateAnimBg="0"/>
      <p:bldP spid="8198" grpId="0" animBg="1" autoUpdateAnimBg="0"/>
      <p:bldP spid="8199" grpId="0" animBg="1" autoUpdateAnimBg="0"/>
      <p:bldP spid="8200"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p:txBody>
          <a:bodyPr/>
          <a:lstStyle/>
          <a:p>
            <a:pPr eaLnBrk="1" hangingPunct="1"/>
            <a:r>
              <a:rPr lang="en-US"/>
              <a:t>Manometer</a:t>
            </a:r>
          </a:p>
        </p:txBody>
      </p:sp>
      <p:sp>
        <p:nvSpPr>
          <p:cNvPr id="247810" name="Content Placeholder 2"/>
          <p:cNvSpPr>
            <a:spLocks noGrp="1"/>
          </p:cNvSpPr>
          <p:nvPr>
            <p:ph idx="1"/>
          </p:nvPr>
        </p:nvSpPr>
        <p:spPr/>
        <p:txBody>
          <a:bodyPr/>
          <a:lstStyle/>
          <a:p>
            <a:pPr eaLnBrk="1" hangingPunct="1"/>
            <a:r>
              <a:rPr lang="en-US" sz="2800"/>
              <a:t>An old simple way of measuring pressure.</a:t>
            </a:r>
          </a:p>
          <a:p>
            <a:pPr eaLnBrk="1" hangingPunct="1"/>
            <a:r>
              <a:rPr lang="en-US" sz="2800"/>
              <a:t>A “U” shaped tube is partially filled with liquid, usually water or mercury.</a:t>
            </a:r>
          </a:p>
          <a:p>
            <a:pPr eaLnBrk="1" hangingPunct="1"/>
            <a:r>
              <a:rPr lang="en-US" sz="2800"/>
              <a:t>Each end is connected to a pressure source, and the difference in liquid height corresponds to the difference in pressure.</a:t>
            </a:r>
          </a:p>
          <a:p>
            <a:pPr eaLnBrk="1" hangingPunct="1"/>
            <a:r>
              <a:rPr lang="en-US" sz="2800"/>
              <a:t>The difference in height of the 2 arms of the “U” tube can be used to find the gas pressure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2"/>
          <p:cNvPicPr>
            <a:picLocks noChangeArrowheads="1"/>
          </p:cNvPicPr>
          <p:nvPr/>
        </p:nvPicPr>
        <p:blipFill>
          <a:blip r:embed="rId2"/>
          <a:srcRect t="6001" b="14001"/>
          <a:stretch>
            <a:fillRect/>
          </a:stretch>
        </p:blipFill>
        <p:spPr bwMode="auto">
          <a:xfrm>
            <a:off x="1528763" y="152400"/>
            <a:ext cx="9120187" cy="5448300"/>
          </a:xfrm>
          <a:prstGeom prst="rect">
            <a:avLst/>
          </a:prstGeom>
          <a:noFill/>
          <a:ln w="9525">
            <a:noFill/>
            <a:miter lim="800000"/>
            <a:headEnd/>
            <a:tailEnd/>
          </a:ln>
        </p:spPr>
      </p:pic>
      <p:sp>
        <p:nvSpPr>
          <p:cNvPr id="10244" name="Text Box 4"/>
          <p:cNvSpPr txBox="1">
            <a:spLocks noChangeArrowheads="1"/>
          </p:cNvSpPr>
          <p:nvPr/>
        </p:nvSpPr>
        <p:spPr bwMode="auto">
          <a:xfrm>
            <a:off x="3241675" y="5964238"/>
            <a:ext cx="2674938" cy="457200"/>
          </a:xfrm>
          <a:prstGeom prst="rect">
            <a:avLst/>
          </a:prstGeom>
          <a:noFill/>
          <a:ln w="9525">
            <a:noFill/>
            <a:miter lim="800000"/>
            <a:headEnd/>
            <a:tailEnd/>
          </a:ln>
        </p:spPr>
        <p:txBody>
          <a:bodyPr wrap="none">
            <a:spAutoFit/>
          </a:bodyPr>
          <a:lstStyle/>
          <a:p>
            <a:pPr algn="ctr"/>
            <a:r>
              <a:rPr lang="en-US" altLang="en-US" sz="2400">
                <a:solidFill>
                  <a:srgbClr val="000000"/>
                </a:solidFill>
              </a:rPr>
              <a:t>As </a:t>
            </a:r>
            <a:r>
              <a:rPr lang="en-US" altLang="en-US" sz="2400" i="1">
                <a:solidFill>
                  <a:srgbClr val="000000"/>
                </a:solidFill>
              </a:rPr>
              <a:t>P</a:t>
            </a:r>
            <a:r>
              <a:rPr lang="en-US" altLang="en-US" sz="2400">
                <a:solidFill>
                  <a:srgbClr val="000000"/>
                </a:solidFill>
              </a:rPr>
              <a:t> (h) increases</a:t>
            </a:r>
          </a:p>
        </p:txBody>
      </p:sp>
      <p:sp>
        <p:nvSpPr>
          <p:cNvPr id="10245" name="Text Box 5"/>
          <p:cNvSpPr txBox="1">
            <a:spLocks noChangeArrowheads="1"/>
          </p:cNvSpPr>
          <p:nvPr/>
        </p:nvSpPr>
        <p:spPr bwMode="auto">
          <a:xfrm>
            <a:off x="6629400" y="5962650"/>
            <a:ext cx="1879600" cy="457200"/>
          </a:xfrm>
          <a:prstGeom prst="rect">
            <a:avLst/>
          </a:prstGeom>
          <a:noFill/>
          <a:ln w="9525">
            <a:noFill/>
            <a:miter lim="800000"/>
            <a:headEnd/>
            <a:tailEnd/>
          </a:ln>
        </p:spPr>
        <p:txBody>
          <a:bodyPr wrap="none">
            <a:spAutoFit/>
          </a:bodyPr>
          <a:lstStyle/>
          <a:p>
            <a:pPr algn="ctr"/>
            <a:r>
              <a:rPr lang="en-US" altLang="en-US" sz="2400" i="1">
                <a:solidFill>
                  <a:srgbClr val="000000"/>
                </a:solidFill>
              </a:rPr>
              <a:t>V</a:t>
            </a:r>
            <a:r>
              <a:rPr lang="en-US" altLang="en-US" sz="2400">
                <a:solidFill>
                  <a:srgbClr val="000000"/>
                </a:solidFill>
              </a:rPr>
              <a:t> decreases</a:t>
            </a:r>
            <a:endParaRPr lang="en-US" altLang="en-US" sz="2400" i="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0-#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1+#ppt_w/2"/>
                                          </p:val>
                                        </p:tav>
                                        <p:tav tm="100000">
                                          <p:val>
                                            <p:strVal val="#ppt_x"/>
                                          </p:val>
                                        </p:tav>
                                      </p:tavLst>
                                    </p:anim>
                                    <p:anim calcmode="lin" valueType="num">
                                      <p:cBhvr additive="base">
                                        <p:cTn id="14"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P spid="10245"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2"/>
          <p:cNvPicPr>
            <a:picLocks noChangeArrowheads="1"/>
          </p:cNvPicPr>
          <p:nvPr/>
        </p:nvPicPr>
        <p:blipFill>
          <a:blip r:embed="rId2"/>
          <a:srcRect t="6001" b="12001"/>
          <a:stretch>
            <a:fillRect/>
          </a:stretch>
        </p:blipFill>
        <p:spPr bwMode="auto">
          <a:xfrm>
            <a:off x="749300" y="273425"/>
            <a:ext cx="9120188" cy="5218112"/>
          </a:xfrm>
          <a:prstGeom prst="rect">
            <a:avLst/>
          </a:prstGeom>
          <a:noFill/>
          <a:ln w="9525">
            <a:noFill/>
            <a:miter lim="800000"/>
            <a:headEnd/>
            <a:tailEnd/>
          </a:ln>
        </p:spPr>
      </p:pic>
      <p:sp>
        <p:nvSpPr>
          <p:cNvPr id="2" name="Rectangle 1"/>
          <p:cNvSpPr/>
          <p:nvPr/>
        </p:nvSpPr>
        <p:spPr>
          <a:xfrm>
            <a:off x="2700562" y="5661026"/>
            <a:ext cx="2218877" cy="923330"/>
          </a:xfrm>
          <a:prstGeom prst="rect">
            <a:avLst/>
          </a:prstGeom>
          <a:noFill/>
        </p:spPr>
        <p:txBody>
          <a:bodyPr wrap="none">
            <a:spAutoFit/>
          </a:bodyPr>
          <a:lstStyle/>
          <a:p>
            <a:pPr algn="ctr" fontAlgn="auto">
              <a:spcBef>
                <a:spcPts val="0"/>
              </a:spcBef>
              <a:spcAft>
                <a:spcPts val="0"/>
              </a:spcAft>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cs typeface="+mn-cs"/>
              </a:rPr>
              <a:t>Closed</a:t>
            </a:r>
          </a:p>
        </p:txBody>
      </p:sp>
      <p:sp>
        <p:nvSpPr>
          <p:cNvPr id="3" name="Rectangle 2"/>
          <p:cNvSpPr/>
          <p:nvPr/>
        </p:nvSpPr>
        <p:spPr>
          <a:xfrm>
            <a:off x="6799157" y="5661026"/>
            <a:ext cx="1794081" cy="923330"/>
          </a:xfrm>
          <a:prstGeom prst="rect">
            <a:avLst/>
          </a:prstGeom>
          <a:noFill/>
        </p:spPr>
        <p:txBody>
          <a:bodyPr wrap="none">
            <a:spAutoFit/>
          </a:bodyPr>
          <a:lstStyle/>
          <a:p>
            <a:pPr algn="ctr" fontAlgn="auto">
              <a:spcBef>
                <a:spcPts val="0"/>
              </a:spcBef>
              <a:spcAft>
                <a:spcPts val="0"/>
              </a:spcAft>
              <a:defRPr/>
            </a:pP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cs typeface="+mn-cs"/>
              </a:rPr>
              <a:t>Open</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pPr eaLnBrk="1" hangingPunct="1"/>
            <a:r>
              <a:rPr lang="en-US"/>
              <a:t>Closed Manometers</a:t>
            </a:r>
          </a:p>
        </p:txBody>
      </p:sp>
      <p:sp>
        <p:nvSpPr>
          <p:cNvPr id="3" name="Content Placeholder 2"/>
          <p:cNvSpPr>
            <a:spLocks noGrp="1"/>
          </p:cNvSpPr>
          <p:nvPr>
            <p:ph idx="1"/>
          </p:nvPr>
        </p:nvSpPr>
        <p:spPr/>
        <p:txBody>
          <a:bodyPr/>
          <a:lstStyle/>
          <a:p>
            <a:pPr eaLnBrk="1" hangingPunct="1"/>
            <a:r>
              <a:rPr lang="en-US"/>
              <a:t>1 Kpa = 7.5 mm</a:t>
            </a:r>
          </a:p>
          <a:p>
            <a:pPr eaLnBrk="1" hangingPunct="1"/>
            <a:endParaRPr lang="en-US"/>
          </a:p>
          <a:p>
            <a:pPr eaLnBrk="1" hangingPunct="1"/>
            <a:r>
              <a:rPr lang="en-US"/>
              <a:t>Ex  A closed manometer is filled with mercury and connected to a container of argon.  The difference in the height of mercury in the 2 arms is 77.0 mm.  What is the pressure in kilopascals, of argon?</a:t>
            </a:r>
          </a:p>
          <a:p>
            <a:pPr eaLnBrk="1" hangingPunct="1"/>
            <a:endParaRPr lang="en-US"/>
          </a:p>
          <a:p>
            <a:pPr eaLnBrk="1" hangingPunct="1"/>
            <a:r>
              <a:rPr lang="en-US"/>
              <a:t>Solution:</a:t>
            </a:r>
          </a:p>
          <a:p>
            <a:pPr eaLnBrk="1" hangingPunct="1"/>
            <a:r>
              <a:rPr lang="en-US"/>
              <a:t> 77 mm x 1 Kpa/ 7.5mm  = 10.2 KPa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1"/>
          <p:cNvSpPr>
            <a:spLocks noGrp="1"/>
          </p:cNvSpPr>
          <p:nvPr>
            <p:ph type="title"/>
          </p:nvPr>
        </p:nvSpPr>
        <p:spPr/>
        <p:txBody>
          <a:bodyPr/>
          <a:lstStyle/>
          <a:p>
            <a:pPr eaLnBrk="1" hangingPunct="1"/>
            <a:r>
              <a:rPr lang="en-US"/>
              <a:t>Open manometers can exist in several ways</a:t>
            </a:r>
          </a:p>
        </p:txBody>
      </p:sp>
      <p:sp>
        <p:nvSpPr>
          <p:cNvPr id="251906" name="Content Placeholder 2"/>
          <p:cNvSpPr>
            <a:spLocks noGrp="1"/>
          </p:cNvSpPr>
          <p:nvPr>
            <p:ph idx="1"/>
          </p:nvPr>
        </p:nvSpPr>
        <p:spPr/>
        <p:txBody>
          <a:bodyPr/>
          <a:lstStyle/>
          <a:p>
            <a:pPr eaLnBrk="1" hangingPunct="1"/>
            <a:r>
              <a:rPr lang="en-US"/>
              <a:t>1. The height of the tube is higher on the gas side</a:t>
            </a:r>
          </a:p>
          <a:p>
            <a:pPr eaLnBrk="1" hangingPunct="1"/>
            <a:r>
              <a:rPr lang="en-US"/>
              <a:t>2. The height of the tube is higher on the atmospheric side </a:t>
            </a:r>
          </a:p>
        </p:txBody>
      </p:sp>
      <p:pic>
        <p:nvPicPr>
          <p:cNvPr id="251907" name="Picture 3"/>
          <p:cNvPicPr>
            <a:picLocks noChangeAspect="1"/>
          </p:cNvPicPr>
          <p:nvPr/>
        </p:nvPicPr>
        <p:blipFill>
          <a:blip r:embed="rId2"/>
          <a:srcRect/>
          <a:stretch>
            <a:fillRect/>
          </a:stretch>
        </p:blipFill>
        <p:spPr bwMode="auto">
          <a:xfrm>
            <a:off x="922338" y="3054350"/>
            <a:ext cx="3300412" cy="3651250"/>
          </a:xfrm>
          <a:prstGeom prst="rect">
            <a:avLst/>
          </a:prstGeom>
          <a:noFill/>
          <a:ln w="9525">
            <a:noFill/>
            <a:miter lim="800000"/>
            <a:headEnd/>
            <a:tailEnd/>
          </a:ln>
        </p:spPr>
      </p:pic>
      <p:pic>
        <p:nvPicPr>
          <p:cNvPr id="251908" name="Picture 4"/>
          <p:cNvPicPr>
            <a:picLocks noChangeAspect="1"/>
          </p:cNvPicPr>
          <p:nvPr/>
        </p:nvPicPr>
        <p:blipFill>
          <a:blip r:embed="rId3"/>
          <a:srcRect/>
          <a:stretch>
            <a:fillRect/>
          </a:stretch>
        </p:blipFill>
        <p:spPr bwMode="auto">
          <a:xfrm>
            <a:off x="6615113" y="3251200"/>
            <a:ext cx="3416300" cy="3257550"/>
          </a:xfrm>
          <a:prstGeom prst="rect">
            <a:avLst/>
          </a:prstGeom>
          <a:noFill/>
          <a:ln w="9525">
            <a:noFill/>
            <a:miter lim="800000"/>
            <a:headEnd/>
            <a:tailEnd/>
          </a:ln>
        </p:spPr>
      </p:pic>
      <p:sp>
        <p:nvSpPr>
          <p:cNvPr id="251909" name="TextBox 6"/>
          <p:cNvSpPr txBox="1">
            <a:spLocks noChangeArrowheads="1"/>
          </p:cNvSpPr>
          <p:nvPr/>
        </p:nvSpPr>
        <p:spPr bwMode="auto">
          <a:xfrm>
            <a:off x="165100" y="4975225"/>
            <a:ext cx="757238" cy="369888"/>
          </a:xfrm>
          <a:prstGeom prst="rect">
            <a:avLst/>
          </a:prstGeom>
          <a:noFill/>
          <a:ln w="9525">
            <a:noFill/>
            <a:miter lim="800000"/>
            <a:headEnd/>
            <a:tailEnd/>
          </a:ln>
        </p:spPr>
        <p:txBody>
          <a:bodyPr>
            <a:spAutoFit/>
          </a:bodyPr>
          <a:lstStyle/>
          <a:p>
            <a:r>
              <a:rPr lang="en-US">
                <a:latin typeface="Trebuchet MS" pitchFamily="34" charset="0"/>
              </a:rPr>
              <a:t># 1</a:t>
            </a:r>
          </a:p>
        </p:txBody>
      </p:sp>
      <p:sp>
        <p:nvSpPr>
          <p:cNvPr id="251910" name="TextBox 7"/>
          <p:cNvSpPr txBox="1">
            <a:spLocks noChangeArrowheads="1"/>
          </p:cNvSpPr>
          <p:nvPr/>
        </p:nvSpPr>
        <p:spPr bwMode="auto">
          <a:xfrm>
            <a:off x="10031413" y="5062538"/>
            <a:ext cx="901700" cy="369887"/>
          </a:xfrm>
          <a:prstGeom prst="rect">
            <a:avLst/>
          </a:prstGeom>
          <a:noFill/>
          <a:ln w="9525">
            <a:noFill/>
            <a:miter lim="800000"/>
            <a:headEnd/>
            <a:tailEnd/>
          </a:ln>
        </p:spPr>
        <p:txBody>
          <a:bodyPr>
            <a:spAutoFit/>
          </a:bodyPr>
          <a:lstStyle/>
          <a:p>
            <a:r>
              <a:rPr lang="en-US">
                <a:latin typeface="Trebuchet MS" pitchFamily="34" charset="0"/>
              </a:rPr>
              <a:t>#2</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3"/>
          <p:cNvSpPr>
            <a:spLocks noGrp="1"/>
          </p:cNvSpPr>
          <p:nvPr>
            <p:ph type="title"/>
          </p:nvPr>
        </p:nvSpPr>
        <p:spPr>
          <a:xfrm>
            <a:off x="677863" y="609600"/>
            <a:ext cx="8596312" cy="4822825"/>
          </a:xfrm>
        </p:spPr>
        <p:txBody>
          <a:bodyPr/>
          <a:lstStyle/>
          <a:p>
            <a:pPr eaLnBrk="1" hangingPunct="1"/>
            <a:endParaRPr lang="en-US"/>
          </a:p>
        </p:txBody>
      </p:sp>
      <p:sp>
        <p:nvSpPr>
          <p:cNvPr id="252930" name="Content Placeholder 4"/>
          <p:cNvSpPr>
            <a:spLocks noGrp="1"/>
          </p:cNvSpPr>
          <p:nvPr>
            <p:ph idx="1"/>
          </p:nvPr>
        </p:nvSpPr>
        <p:spPr/>
        <p:txBody>
          <a:bodyPr/>
          <a:lstStyle/>
          <a:p>
            <a:pPr eaLnBrk="1" hangingPunct="1"/>
            <a:r>
              <a:rPr lang="en-US"/>
              <a:t>When the height is greater on the side connected to the gas, then the air pressure  is higher than the gas pressure.</a:t>
            </a:r>
          </a:p>
          <a:p>
            <a:pPr eaLnBrk="1" hangingPunct="1"/>
            <a:br>
              <a:rPr lang="en-US"/>
            </a:br>
            <a:r>
              <a:rPr lang="en-US"/>
              <a:t> The air pressure is exerting more force on the fluid so the fluid height compensates for this. </a:t>
            </a:r>
            <a:br>
              <a:rPr lang="en-US"/>
            </a:br>
            <a:br>
              <a:rPr lang="en-US"/>
            </a:br>
            <a:r>
              <a:rPr lang="en-US"/>
              <a:t>You must subtract the pressure that results from the change in height of the mercury fluid column. </a:t>
            </a:r>
          </a:p>
          <a:p>
            <a:pPr eaLnBrk="1" hangingPunct="1"/>
            <a:r>
              <a:rPr lang="en-US"/>
              <a:t>In order to do this you must first convert mmHg to kPa. 7.5mm of Hg (mercury) exerts a pressure of 1 kPa</a:t>
            </a:r>
          </a:p>
        </p:txBody>
      </p:sp>
      <p:pic>
        <p:nvPicPr>
          <p:cNvPr id="252931" name="Picture 7"/>
          <p:cNvPicPr>
            <a:picLocks noChangeAspect="1"/>
          </p:cNvPicPr>
          <p:nvPr/>
        </p:nvPicPr>
        <p:blipFill>
          <a:blip r:embed="rId2"/>
          <a:srcRect/>
          <a:stretch>
            <a:fillRect/>
          </a:stretch>
        </p:blipFill>
        <p:spPr bwMode="auto">
          <a:xfrm>
            <a:off x="9004300" y="2389188"/>
            <a:ext cx="3300413" cy="3652837"/>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a:xfrm>
            <a:off x="677863" y="609600"/>
            <a:ext cx="8596312" cy="5432425"/>
          </a:xfrm>
        </p:spPr>
        <p:txBody>
          <a:bodyPr/>
          <a:lstStyle/>
          <a:p>
            <a:pPr eaLnBrk="1" hangingPunct="1"/>
            <a:r>
              <a:rPr lang="en-US" sz="2400">
                <a:solidFill>
                  <a:schemeClr val="tx1"/>
                </a:solidFill>
              </a:rPr>
              <a:t>An open manometer is filled with  mercury and connected to a container of nitrogen.  The level of mercury is 36 mm higher in the arm attached to the nitrogen. Air pressure = 101.3 Kpa  </a:t>
            </a:r>
            <a:br>
              <a:rPr lang="en-US" sz="2400">
                <a:solidFill>
                  <a:schemeClr val="tx1"/>
                </a:solidFill>
              </a:rPr>
            </a:br>
            <a:br>
              <a:rPr lang="en-US" sz="2400">
                <a:solidFill>
                  <a:schemeClr val="tx1"/>
                </a:solidFill>
              </a:rPr>
            </a:br>
            <a:r>
              <a:rPr lang="en-US" sz="2400">
                <a:solidFill>
                  <a:schemeClr val="tx1"/>
                </a:solidFill>
              </a:rPr>
              <a:t>what is the pressure, in Kilopascals of nitrogen</a:t>
            </a:r>
            <a:br>
              <a:rPr lang="en-US" sz="2400">
                <a:solidFill>
                  <a:schemeClr val="tx1"/>
                </a:solidFill>
              </a:rPr>
            </a:br>
            <a:br>
              <a:rPr lang="en-US" sz="2400">
                <a:solidFill>
                  <a:schemeClr val="tx1"/>
                </a:solidFill>
              </a:rPr>
            </a:br>
            <a:r>
              <a:rPr lang="en-US" sz="2400">
                <a:solidFill>
                  <a:schemeClr val="tx1"/>
                </a:solidFill>
              </a:rPr>
              <a:t>Solution: </a:t>
            </a:r>
            <a:br>
              <a:rPr lang="en-US" sz="2400">
                <a:solidFill>
                  <a:schemeClr val="tx1"/>
                </a:solidFill>
              </a:rPr>
            </a:br>
            <a:endParaRPr lang="en-US" sz="2400">
              <a:solidFill>
                <a:schemeClr val="tx1"/>
              </a:solidFill>
            </a:endParaRPr>
          </a:p>
        </p:txBody>
      </p:sp>
      <p:sp>
        <p:nvSpPr>
          <p:cNvPr id="3" name="Content Placeholder 2"/>
          <p:cNvSpPr>
            <a:spLocks noGrp="1"/>
          </p:cNvSpPr>
          <p:nvPr>
            <p:ph idx="1"/>
          </p:nvPr>
        </p:nvSpPr>
        <p:spPr>
          <a:xfrm>
            <a:off x="677863" y="3711575"/>
            <a:ext cx="8596312" cy="2330450"/>
          </a:xfrm>
        </p:spPr>
        <p:txBody>
          <a:bodyPr/>
          <a:lstStyle/>
          <a:p>
            <a:pPr eaLnBrk="1" hangingPunct="1"/>
            <a:r>
              <a:rPr lang="en-US" sz="4800"/>
              <a:t>36 mm x 1 KPa/7.5 mm = 4.8</a:t>
            </a:r>
          </a:p>
          <a:p>
            <a:pPr eaLnBrk="1" hangingPunct="1"/>
            <a:endParaRPr lang="en-US" sz="4800"/>
          </a:p>
          <a:p>
            <a:pPr eaLnBrk="1" hangingPunct="1"/>
            <a:r>
              <a:rPr lang="en-US" sz="4800"/>
              <a:t>101.3 Kpa – 4.8  =96.5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p:txBody>
          <a:bodyPr/>
          <a:lstStyle/>
          <a:p>
            <a:pPr eaLnBrk="1" hangingPunct="1"/>
            <a:endParaRPr lang="en-US"/>
          </a:p>
        </p:txBody>
      </p:sp>
      <p:sp>
        <p:nvSpPr>
          <p:cNvPr id="254978" name="Content Placeholder 2"/>
          <p:cNvSpPr>
            <a:spLocks noGrp="1"/>
          </p:cNvSpPr>
          <p:nvPr>
            <p:ph idx="1"/>
          </p:nvPr>
        </p:nvSpPr>
        <p:spPr/>
        <p:txBody>
          <a:bodyPr/>
          <a:lstStyle/>
          <a:p>
            <a:pPr eaLnBrk="1" hangingPunct="1"/>
            <a:r>
              <a:rPr lang="en-US"/>
              <a:t>When the height is greater on the side connected to Atmosphere, then the atmospheric pressure  is higher than the gas pressure.</a:t>
            </a:r>
          </a:p>
          <a:p>
            <a:pPr eaLnBrk="1" hangingPunct="1"/>
            <a:br>
              <a:rPr lang="en-US"/>
            </a:br>
            <a:r>
              <a:rPr lang="en-US"/>
              <a:t> The air pressure is exerting more force on the fluid so the fluid height compensates for this. </a:t>
            </a:r>
            <a:br>
              <a:rPr lang="en-US"/>
            </a:br>
            <a:br>
              <a:rPr lang="en-US"/>
            </a:br>
            <a:r>
              <a:rPr lang="en-US"/>
              <a:t>You must add the pressure that results from the change in height of the mercury fluid column. </a:t>
            </a:r>
          </a:p>
          <a:p>
            <a:pPr eaLnBrk="1" hangingPunct="1"/>
            <a:r>
              <a:rPr lang="en-US"/>
              <a:t>In order to do this you must first convert mmHg to kPa. 7.5mm of Hg (mercury) exerts a pressure of 1 kPa</a:t>
            </a:r>
          </a:p>
          <a:p>
            <a:pPr eaLnBrk="1" hangingPunct="1"/>
            <a:endParaRPr lang="en-US"/>
          </a:p>
        </p:txBody>
      </p:sp>
      <p:pic>
        <p:nvPicPr>
          <p:cNvPr id="254979" name="Picture 3"/>
          <p:cNvPicPr>
            <a:picLocks noChangeAspect="1"/>
          </p:cNvPicPr>
          <p:nvPr/>
        </p:nvPicPr>
        <p:blipFill>
          <a:blip r:embed="rId2"/>
          <a:srcRect/>
          <a:stretch>
            <a:fillRect/>
          </a:stretch>
        </p:blipFill>
        <p:spPr bwMode="auto">
          <a:xfrm>
            <a:off x="8920163" y="2286000"/>
            <a:ext cx="3271837" cy="31194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Microsoft Office 98">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otalTime>707</TotalTime>
  <Words>5506</Words>
  <Application>Microsoft Office PowerPoint</Application>
  <PresentationFormat>Widescreen</PresentationFormat>
  <Paragraphs>736</Paragraphs>
  <Slides>114</Slides>
  <Notes>14</Notes>
  <HiddenSlides>0</HiddenSlides>
  <MMClips>2</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2</vt:i4>
      </vt:variant>
      <vt:variant>
        <vt:lpstr>Slide Titles</vt:lpstr>
      </vt:variant>
      <vt:variant>
        <vt:i4>114</vt:i4>
      </vt:variant>
    </vt:vector>
  </HeadingPairs>
  <TitlesOfParts>
    <vt:vector size="131" baseType="lpstr">
      <vt:lpstr>Arial</vt:lpstr>
      <vt:lpstr>Calibri</vt:lpstr>
      <vt:lpstr>Calibri Light</vt:lpstr>
      <vt:lpstr>Cantarell</vt:lpstr>
      <vt:lpstr>Comic Sans MS</vt:lpstr>
      <vt:lpstr>Geneva</vt:lpstr>
      <vt:lpstr>Lucida Calligraphy</vt:lpstr>
      <vt:lpstr>Symbol</vt:lpstr>
      <vt:lpstr>Times New Roman</vt:lpstr>
      <vt:lpstr>Trebuchet MS</vt:lpstr>
      <vt:lpstr>Wingdings</vt:lpstr>
      <vt:lpstr>Wingdings 3</vt:lpstr>
      <vt:lpstr>Office Theme</vt:lpstr>
      <vt:lpstr>Facet</vt:lpstr>
      <vt:lpstr>Microsoft Office 98</vt:lpstr>
      <vt:lpstr>Equation</vt:lpstr>
      <vt:lpstr>Clip</vt:lpstr>
      <vt:lpstr>PowerPoint Presentation</vt:lpstr>
      <vt:lpstr>PowerPoint Presentation</vt:lpstr>
      <vt:lpstr>PowerPoint Presentation</vt:lpstr>
      <vt:lpstr>PowerPoint Presentation</vt:lpstr>
      <vt:lpstr>Kinetic Theory </vt:lpstr>
      <vt:lpstr>PowerPoint Presentation</vt:lpstr>
      <vt:lpstr>Kinetic Theory</vt:lpstr>
      <vt:lpstr>Remember:</vt:lpstr>
      <vt:lpstr>PowerPoint Presentation</vt:lpstr>
      <vt:lpstr>PowerPoint Presentation</vt:lpstr>
      <vt:lpstr>Some Terms  that will be on the test:</vt:lpstr>
      <vt:lpstr>PowerPoint Presentation</vt:lpstr>
      <vt:lpstr>PowerPoint Presentation</vt:lpstr>
      <vt:lpstr>Deviation of real gases from  ideal behavior: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Qualitative descriptions of gases</vt:lpstr>
      <vt:lpstr>Some Trends to be aware of:</vt:lpstr>
      <vt:lpstr>Gas Laws</vt:lpstr>
      <vt:lpstr>PowerPoint Presentation</vt:lpstr>
      <vt:lpstr>Units of Pressure </vt:lpstr>
      <vt:lpstr>Convert:</vt:lpstr>
      <vt:lpstr>And now, we pause for this commercial message from STP</vt:lpstr>
      <vt:lpstr>Standard Temperature and pressure (STP)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Absolute Zero:</vt:lpstr>
      <vt:lpstr>PowerPoint Presentation</vt:lpstr>
      <vt:lpstr>PowerPoint Presentation</vt:lpstr>
      <vt:lpstr>PowerPoint Presentation</vt:lpstr>
      <vt:lpstr>PowerPoint Presentation</vt:lpstr>
      <vt:lpstr>Combined Gas Law: combines Boyles, Charles and Gay-Lussacs laws</vt:lpstr>
      <vt:lpstr>Helium filled balloon has a volume of 50 ml at 25 C and 820 mmHg.  What vol will it occupy at 650 mmHg and 10C?</vt:lpstr>
      <vt:lpstr>PowerPoint Presentation</vt:lpstr>
      <vt:lpstr>PowerPoint Presentation</vt:lpstr>
      <vt:lpstr>Dalton’s Law of Partial Pressures</vt:lpstr>
      <vt:lpstr>Dalton’s Law</vt:lpstr>
      <vt:lpstr>Health Note</vt:lpstr>
      <vt:lpstr>Collecting a gas “over water”</vt:lpstr>
      <vt:lpstr>Table of Vapor Pressures for Water </vt:lpstr>
      <vt:lpstr>Solve This!</vt:lpstr>
      <vt:lpstr>PowerPoint Presentation</vt:lpstr>
      <vt:lpstr>PowerPoint Presentation</vt:lpstr>
      <vt:lpstr>PowerPoint Presentation</vt:lpstr>
      <vt:lpstr>PowerPoint Presentation</vt:lpstr>
      <vt:lpstr>Oxygen from decomposition of KClO3 was collected by water displacement.  The barometric pressure and temperature during this experiment were 731 mm Hg and 20 Celsius.  What was the partial pressure of oxygen collected</vt:lpstr>
      <vt:lpstr>PowerPoint Presentation</vt:lpstr>
      <vt:lpstr>PowerPoint Presentation</vt:lpstr>
      <vt:lpstr>Avogadro’s Law</vt:lpstr>
      <vt:lpstr>PowerPoint Presentation</vt:lpstr>
      <vt:lpstr>PowerPoint Presentation</vt:lpstr>
      <vt:lpstr>Ideal Gas Equation</vt:lpstr>
      <vt:lpstr>PowerPoint Presentation</vt:lpstr>
      <vt:lpstr>PowerPoint Presentation</vt:lpstr>
      <vt:lpstr>PowerPoint Presentation</vt:lpstr>
      <vt:lpstr>PowerPoint Presentation</vt:lpstr>
      <vt:lpstr>GAS DENSITY</vt:lpstr>
      <vt:lpstr>Gases and Stoichiometry</vt:lpstr>
      <vt:lpstr>Gases and Stoichiometry</vt:lpstr>
      <vt:lpstr>Gas Stoichiometry: Practice!</vt:lpstr>
      <vt:lpstr>What if it’s NOT at STP?</vt:lpstr>
      <vt:lpstr>Try this one!</vt:lpstr>
      <vt:lpstr>GAS DIFFUSION AND EFFUSION</vt:lpstr>
      <vt:lpstr>GAS DIFFUSION AND EFFUSION</vt:lpstr>
      <vt:lpstr>GAS DIFFUSION AND EFFUSION</vt:lpstr>
      <vt:lpstr>Gas Diffusion relation of mass to rate of diffusion</vt:lpstr>
      <vt:lpstr>PowerPoint Presentation</vt:lpstr>
      <vt:lpstr>Propane ( C3H8)  combustion equation C3H8 + 5O2   3CO2 + 4H2O</vt:lpstr>
      <vt:lpstr>Tungstun is used in light bulbs WO3 + 3H2   W + 3H2O</vt:lpstr>
      <vt:lpstr>Remember that the standard molar vol of gas at STP is 22.4L</vt:lpstr>
      <vt:lpstr>PowerPoint Presentation</vt:lpstr>
      <vt:lpstr>PowerPoint Presentation</vt:lpstr>
      <vt:lpstr>PowerPoint Presentation</vt:lpstr>
      <vt:lpstr>PowerPoint Presentation</vt:lpstr>
      <vt:lpstr>PowerPoint Presentation</vt:lpstr>
      <vt:lpstr>PowerPoint Presentation</vt:lpstr>
      <vt:lpstr>Manometer</vt:lpstr>
      <vt:lpstr>PowerPoint Presentation</vt:lpstr>
      <vt:lpstr>PowerPoint Presentation</vt:lpstr>
      <vt:lpstr>Closed Manometers</vt:lpstr>
      <vt:lpstr>Open manometers can exist in several ways</vt:lpstr>
      <vt:lpstr>PowerPoint Presentation</vt:lpstr>
      <vt:lpstr>An open manometer is filled with  mercury and connected to a container of nitrogen.  The level of mercury is 36 mm higher in the arm attached to the nitrogen. Air pressure = 101.3 Kpa    what is the pressure, in Kilopascals of nitrogen  Solution:  </vt:lpstr>
      <vt:lpstr>PowerPoint Presentation</vt:lpstr>
      <vt:lpstr>PowerPoint Presentation</vt:lpstr>
      <vt:lpstr>An open manometer is filled with  mercury and connected to a container of nitrogen.  The level of mercury is 24 mm higher in the arm attached to the atmospheric side. Air pressure = 100.5 Kpa    what is the pressure, in Kilopascals of nitrogen  Solution:  </vt:lpstr>
      <vt:lpstr>PowerPoint Presentation</vt:lpstr>
      <vt:lpstr>PowerPoint Presentation</vt:lpstr>
      <vt:lpstr>Under the same conditions of temperature and pressure, how many times faster will hydrogen effuse compared to carbon dioxide?    </vt:lpstr>
      <vt:lpstr>If the carbon dioxide in Problem 1 takes 32 sec to effuse, how long will the hydrogen take?  </vt:lpstr>
      <vt:lpstr>An unknown gas diffuses 0.25 times as fast as He. What is the molecular mass of the unknown gas?    Solution</vt:lpstr>
      <vt:lpstr>Practice Grahams Law Problems</vt:lpstr>
      <vt:lpstr>Practice Grahams  Law Problems</vt:lpstr>
      <vt:lpstr>PowerPoint Presentation</vt:lpstr>
      <vt:lpstr>PowerPoint Presentation</vt:lpstr>
      <vt:lpstr>Raoult’s law:</vt:lpstr>
      <vt:lpstr>25 grams of cyclohexane (Po = 80.5 torr, MM = 84.16g/mol) and 30 grams of ethanol (Po = 52.3 torr , MM = 92.14) are both volatile components present in a solution.  What  is the partial pressure of ethanol? </vt:lpstr>
      <vt:lpstr>A solution contains 15 g of mannitol C6H14O6, dissolved in 500g of water at 40C.  The vapor pressure of water at 40C is 55.3 mm Hg.  Calculate the vapor pressure of solution ( assume mannitol is nonvolatile)</vt:lpstr>
      <vt:lpstr>We will do additional Raoult problems on the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owen</dc:creator>
  <cp:lastModifiedBy>Kim Owen</cp:lastModifiedBy>
  <cp:revision>43</cp:revision>
  <dcterms:created xsi:type="dcterms:W3CDTF">2014-06-24T04:29:29Z</dcterms:created>
  <dcterms:modified xsi:type="dcterms:W3CDTF">2024-12-18T14:29:37Z</dcterms:modified>
</cp:coreProperties>
</file>