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BD12C-C34E-3A60-24E7-C343170BBE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7805EE-C5D9-677C-15D5-B3606CE8C8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7FBA7-773A-BF52-A75F-FD32B353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5718-7890-40B0-BD04-5D960C1EAA8B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B67EC-6B8C-9B27-C8B8-BEBE6B8B4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7CD29-FF55-389E-61B4-1CD6D9502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A320F-9BFE-4014-A399-79B366945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89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68300-9FCC-D87C-2799-5D6DB345A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D23843-6B10-B1EF-FD61-59FA37A6A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95FF4-F961-D802-55FF-675770BC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5718-7890-40B0-BD04-5D960C1EAA8B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0D179-A1C1-3A47-4BBB-8274D1627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CFA61-B2DE-650F-BBE5-003B6E1ED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A320F-9BFE-4014-A399-79B366945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03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DA49F5-1488-F259-A08A-CB94CE82B9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27C639-2554-2800-D928-ADA325091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129BF-8ECB-773D-2C0A-52ABDB5F1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5718-7890-40B0-BD04-5D960C1EAA8B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409B2-41B2-CAA8-ACE0-39F8453A0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B5368-8F70-68F2-6D02-15B4A0F8A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A320F-9BFE-4014-A399-79B366945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1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076FD-2AF3-AAE5-331A-220C5965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485CE-F921-3AD0-AAAE-2C470EE58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1AAE1-E299-4A6A-8F40-8812A6987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5718-7890-40B0-BD04-5D960C1EAA8B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7A804-0975-B5F0-7953-B4DCE7209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D3D11-B2DB-3716-960E-94D63F296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A320F-9BFE-4014-A399-79B366945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8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F3D17-2668-C132-A218-46941D57F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0FAF51-D543-23BF-EB6A-A386A7E20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7F435-77A5-4C86-0F99-220F0F9EC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5718-7890-40B0-BD04-5D960C1EAA8B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595D7-3B5A-76F1-87FB-CA1D1112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6F211-1813-1CC9-2DC3-915065F22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A320F-9BFE-4014-A399-79B366945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1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FB56A-F13C-16F7-1E26-9F86D5042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AE592-B2D5-DE38-44C8-C02B0674C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1BD393-7CD5-A865-EBC6-92F914729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CBB9A3-3EC9-409B-0CAC-0FD8E1796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5718-7890-40B0-BD04-5D960C1EAA8B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9E19F-8E5F-8BCF-3676-8A3DF1A4A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2AF516-AB94-CBA1-3B33-4CC8F3205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A320F-9BFE-4014-A399-79B366945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7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B7B88-FD93-8023-2A17-2B87F05C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02887-D930-648A-AA50-04D0E7209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8589F2-32A9-3757-54F0-27AB7C112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066041-5C33-CC0F-5D64-B077DB60A7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BE843D-5F00-D113-1FE7-EE447A8AA2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CE84B0-07DC-281B-D6D5-5C45F34D9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5718-7890-40B0-BD04-5D960C1EAA8B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19533D-610E-A7FE-27F0-EEE4FBF6D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7C638F-FB1A-86E0-9E97-268E21436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A320F-9BFE-4014-A399-79B366945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87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A7D19-F4CE-DD24-6AEB-CC0A2BC74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E89E5F-DF4E-E311-F6C2-E2CB90257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5718-7890-40B0-BD04-5D960C1EAA8B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375C39-082C-7FAE-8395-8BE03609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2A7FAA-D383-E6BF-D601-9DF8D6D42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A320F-9BFE-4014-A399-79B366945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5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C6C440-3D03-B1EC-6F42-CC60C84E4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5718-7890-40B0-BD04-5D960C1EAA8B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6AF4DA-B386-EB15-3314-A05969151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090836-1903-1D76-BE71-AD1B3961D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A320F-9BFE-4014-A399-79B366945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5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D2F06-BFC6-A913-44E0-6531A85B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FB6DF-E296-E003-BC47-720CB80CA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C9D2EE-5986-57BB-C07A-AC3BEBFF5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3C9E2-B538-35E0-FF33-949F70C1B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5718-7890-40B0-BD04-5D960C1EAA8B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B8D9AC-997C-6C8D-0674-13995740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4D9614-34F7-011A-AC1F-B71B2970A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A320F-9BFE-4014-A399-79B366945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9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41D92-FDBB-2B2E-6F44-5BF85A1BE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B31922-D8BD-A434-31EC-F3A625947F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75261-0D68-273E-FFFE-9C9E6F235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9E994-90F9-470A-0F6E-F8BF00AA4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5718-7890-40B0-BD04-5D960C1EAA8B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7F89CC-C9F0-2109-0521-1FA3770BD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E55D5-04E6-51FC-82B7-83678571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A320F-9BFE-4014-A399-79B366945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0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11648B-EB52-66E2-9870-FB11ADA8E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F0EF8-1906-E44C-99DF-00F6839F7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E73B9-5050-1941-D4DF-542FF55F1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C5718-7890-40B0-BD04-5D960C1EAA8B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AEF18-92F7-D91B-9FE0-384B011926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2314-21AF-B441-AB70-3B64C6F398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A320F-9BFE-4014-A399-79B366945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2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3DFC0A0-9B44-24B6-7216-61620E2BC0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79C6553-0D5D-5E98-4092-3C5453BC6E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Anatomical Terms Practice and Review</a:t>
            </a:r>
          </a:p>
        </p:txBody>
      </p:sp>
      <p:pic>
        <p:nvPicPr>
          <p:cNvPr id="8196" name="Picture 4" descr="SPONGEBOB anatomy by AlessandroConti on DeviantArt">
            <a:extLst>
              <a:ext uri="{FF2B5EF4-FFF2-40B4-BE49-F238E27FC236}">
                <a16:creationId xmlns:a16="http://schemas.microsoft.com/office/drawing/2014/main" id="{AE278E9C-522D-9974-7D03-F0D399EBF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6971" y="3509963"/>
            <a:ext cx="3868635" cy="273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SpongeBob anatomical figure : r/ofcoursethatsathing">
            <a:extLst>
              <a:ext uri="{FF2B5EF4-FFF2-40B4-BE49-F238E27FC236}">
                <a16:creationId xmlns:a16="http://schemas.microsoft.com/office/drawing/2014/main" id="{568E4210-F576-2BDF-E19A-E266C9CB4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347" y="3602038"/>
            <a:ext cx="3367088" cy="252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520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906C3-7538-89A8-8FCA-9AF4314F1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Answers: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1D2994B-0D9E-5954-B117-7E029EFFEB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1. anterior</a:t>
            </a:r>
          </a:p>
          <a:p>
            <a:endParaRPr lang="en-US" dirty="0"/>
          </a:p>
          <a:p>
            <a:r>
              <a:rPr lang="en-US" dirty="0"/>
              <a:t>2. distal </a:t>
            </a:r>
          </a:p>
          <a:p>
            <a:endParaRPr lang="en-US" dirty="0"/>
          </a:p>
          <a:p>
            <a:r>
              <a:rPr lang="en-US" dirty="0"/>
              <a:t>3. inferior</a:t>
            </a:r>
          </a:p>
          <a:p>
            <a:endParaRPr lang="en-US" dirty="0"/>
          </a:p>
          <a:p>
            <a:r>
              <a:rPr lang="en-US" dirty="0"/>
              <a:t>4. lateral</a:t>
            </a:r>
          </a:p>
          <a:p>
            <a:endParaRPr lang="en-US" dirty="0"/>
          </a:p>
          <a:p>
            <a:r>
              <a:rPr lang="en-US" dirty="0"/>
              <a:t>5. superficial</a:t>
            </a:r>
          </a:p>
          <a:p>
            <a:endParaRPr lang="en-US" dirty="0"/>
          </a:p>
          <a:p>
            <a:r>
              <a:rPr lang="en-US" dirty="0"/>
              <a:t>6. posterior</a:t>
            </a:r>
          </a:p>
        </p:txBody>
      </p:sp>
      <p:pic>
        <p:nvPicPr>
          <p:cNvPr id="6146" name="Picture 2" descr="This Is What The Voices On &quot;SpongeBob SquarePants&quot; Look Like In Real Life">
            <a:extLst>
              <a:ext uri="{FF2B5EF4-FFF2-40B4-BE49-F238E27FC236}">
                <a16:creationId xmlns:a16="http://schemas.microsoft.com/office/drawing/2014/main" id="{6717F581-850D-0A09-BD4E-1A9B9E20709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751" y="1522025"/>
            <a:ext cx="2897040" cy="435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937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96987-FD8B-C19A-8C3E-27B2D5FD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                         </a:t>
            </a:r>
            <a:r>
              <a:rPr lang="en-US" sz="8800" b="1" i="1" dirty="0"/>
              <a:t>Good Luck</a:t>
            </a:r>
          </a:p>
        </p:txBody>
      </p:sp>
      <p:pic>
        <p:nvPicPr>
          <p:cNvPr id="7170" name="Picture 2" descr="HD wallpaper: SpongeBob Cartoon Characters Design Desktop Wallpa.., SpongeBob  SquarePants digital wallpaper | Wallpaper Flare">
            <a:extLst>
              <a:ext uri="{FF2B5EF4-FFF2-40B4-BE49-F238E27FC236}">
                <a16:creationId xmlns:a16="http://schemas.microsoft.com/office/drawing/2014/main" id="{0E986238-73DF-D904-7716-5ADBBEB04B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519" y="1690688"/>
            <a:ext cx="7606266" cy="474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4943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BBB8D-6C1B-DC85-5F67-1CE4219BA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329764" y="-1520826"/>
            <a:ext cx="29361845" cy="80401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2F15F0-89CA-6F7B-4318-315483D608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Anatomical Position and Directional Terms: Definitions, Example Labeled  Diagrams, Body Planes — EZmed">
            <a:extLst>
              <a:ext uri="{FF2B5EF4-FFF2-40B4-BE49-F238E27FC236}">
                <a16:creationId xmlns:a16="http://schemas.microsoft.com/office/drawing/2014/main" id="{1A39795B-E707-AFEB-3357-CE247C49F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5088" y="0"/>
            <a:ext cx="12343818" cy="6655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683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98FA0-AE21-2AD8-7DDD-2A073B0CF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386" y="359809"/>
            <a:ext cx="10515600" cy="1325563"/>
          </a:xfrm>
        </p:spPr>
        <p:txBody>
          <a:bodyPr/>
          <a:lstStyle/>
          <a:p>
            <a:r>
              <a:rPr lang="en-US" b="1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3F005-8E81-3A6A-C3DF-0194B8F5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 The knees are ___________ to the waist</a:t>
            </a:r>
          </a:p>
          <a:p>
            <a:endParaRPr lang="en-US" dirty="0"/>
          </a:p>
          <a:p>
            <a:r>
              <a:rPr lang="en-US" dirty="0"/>
              <a:t>2. The arms are __________ to the midline.</a:t>
            </a:r>
          </a:p>
          <a:p>
            <a:endParaRPr lang="en-US" dirty="0"/>
          </a:p>
          <a:p>
            <a:r>
              <a:rPr lang="en-US" dirty="0"/>
              <a:t>3.  The neck is ______________  to the arms.</a:t>
            </a:r>
          </a:p>
          <a:p>
            <a:endParaRPr lang="en-US" dirty="0"/>
          </a:p>
          <a:p>
            <a:r>
              <a:rPr lang="en-US" dirty="0"/>
              <a:t>4. The nose is __________  to the sternum</a:t>
            </a:r>
          </a:p>
          <a:p>
            <a:endParaRPr lang="en-US" dirty="0"/>
          </a:p>
          <a:p>
            <a:r>
              <a:rPr lang="en-US" dirty="0"/>
              <a:t>5.  The scapula is ___________  to the sternum</a:t>
            </a:r>
          </a:p>
        </p:txBody>
      </p:sp>
    </p:spTree>
    <p:extLst>
      <p:ext uri="{BB962C8B-B14F-4D97-AF65-F5344CB8AC3E}">
        <p14:creationId xmlns:p14="http://schemas.microsoft.com/office/powerpoint/2010/main" val="2469968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500E9-89BB-AEDA-EB3A-1005DC86A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              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3310F-0428-1C89-DB76-FA584558E89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E8FAD-0197-98F4-8DAB-9071273E23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inferior</a:t>
            </a:r>
          </a:p>
          <a:p>
            <a:endParaRPr lang="en-US" dirty="0"/>
          </a:p>
          <a:p>
            <a:r>
              <a:rPr lang="en-US" dirty="0"/>
              <a:t>2.  lateral</a:t>
            </a:r>
          </a:p>
          <a:p>
            <a:endParaRPr lang="en-US" dirty="0"/>
          </a:p>
          <a:p>
            <a:r>
              <a:rPr lang="en-US" dirty="0"/>
              <a:t>3. medial</a:t>
            </a:r>
          </a:p>
          <a:p>
            <a:endParaRPr lang="en-US" dirty="0"/>
          </a:p>
          <a:p>
            <a:r>
              <a:rPr lang="en-US" dirty="0"/>
              <a:t>4. superior</a:t>
            </a:r>
          </a:p>
          <a:p>
            <a:endParaRPr lang="en-US" dirty="0"/>
          </a:p>
          <a:p>
            <a:r>
              <a:rPr lang="en-US" dirty="0"/>
              <a:t>5. posterior</a:t>
            </a:r>
          </a:p>
        </p:txBody>
      </p:sp>
      <p:pic>
        <p:nvPicPr>
          <p:cNvPr id="2050" name="Picture 2" descr="SpongeBob SquarePants (character) - Wikipedia">
            <a:extLst>
              <a:ext uri="{FF2B5EF4-FFF2-40B4-BE49-F238E27FC236}">
                <a16:creationId xmlns:a16="http://schemas.microsoft.com/office/drawing/2014/main" id="{CD8A1D32-3313-F631-CD9C-9C49DE2F0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317" y="2086308"/>
            <a:ext cx="3603883" cy="3603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75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422B3-5230-CDFE-214C-19523EF19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2809E-711A-B402-85CF-25DE27670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6. The  navel is _________ to the arms</a:t>
            </a:r>
          </a:p>
          <a:p>
            <a:endParaRPr lang="en-US" dirty="0"/>
          </a:p>
          <a:p>
            <a:r>
              <a:rPr lang="en-US" dirty="0"/>
              <a:t>7.  The wrist is _______ to the elbow.</a:t>
            </a:r>
          </a:p>
          <a:p>
            <a:endParaRPr lang="en-US" dirty="0"/>
          </a:p>
          <a:p>
            <a:r>
              <a:rPr lang="en-US" dirty="0"/>
              <a:t>8. The toes are ____________ to the knees</a:t>
            </a:r>
          </a:p>
          <a:p>
            <a:endParaRPr lang="en-US" dirty="0"/>
          </a:p>
          <a:p>
            <a:r>
              <a:rPr lang="en-US" dirty="0"/>
              <a:t>9. The skin is ____________ to the muscles</a:t>
            </a:r>
          </a:p>
          <a:p>
            <a:endParaRPr lang="en-US" dirty="0"/>
          </a:p>
          <a:p>
            <a:r>
              <a:rPr lang="en-US" dirty="0"/>
              <a:t>10. The mouth is ___________ to the chin</a:t>
            </a:r>
          </a:p>
        </p:txBody>
      </p:sp>
    </p:spTree>
    <p:extLst>
      <p:ext uri="{BB962C8B-B14F-4D97-AF65-F5344CB8AC3E}">
        <p14:creationId xmlns:p14="http://schemas.microsoft.com/office/powerpoint/2010/main" val="263029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BCB0-4919-B075-E482-7A15053F2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Answers: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7B979C6-7EAC-919E-23B7-E0ECACCC13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medial</a:t>
            </a:r>
          </a:p>
          <a:p>
            <a:endParaRPr lang="en-US" dirty="0"/>
          </a:p>
          <a:p>
            <a:r>
              <a:rPr lang="en-US" dirty="0"/>
              <a:t>2. Distal</a:t>
            </a:r>
          </a:p>
          <a:p>
            <a:endParaRPr lang="en-US" dirty="0"/>
          </a:p>
          <a:p>
            <a:r>
              <a:rPr lang="en-US" dirty="0"/>
              <a:t>3. distal</a:t>
            </a:r>
          </a:p>
          <a:p>
            <a:endParaRPr lang="en-US" dirty="0"/>
          </a:p>
          <a:p>
            <a:r>
              <a:rPr lang="en-US" dirty="0"/>
              <a:t>4. superficial</a:t>
            </a:r>
          </a:p>
          <a:p>
            <a:endParaRPr lang="en-US" dirty="0"/>
          </a:p>
          <a:p>
            <a:r>
              <a:rPr lang="en-US" dirty="0"/>
              <a:t>5. Superior</a:t>
            </a:r>
          </a:p>
          <a:p>
            <a:endParaRPr lang="en-US" dirty="0"/>
          </a:p>
        </p:txBody>
      </p:sp>
      <p:pic>
        <p:nvPicPr>
          <p:cNvPr id="3074" name="Picture 2" descr="Most Famous Cartoon Characters | LoudEgg">
            <a:extLst>
              <a:ext uri="{FF2B5EF4-FFF2-40B4-BE49-F238E27FC236}">
                <a16:creationId xmlns:a16="http://schemas.microsoft.com/office/drawing/2014/main" id="{75D01001-AB6C-E99D-4CFF-5EED289B8BD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451" y="1255298"/>
            <a:ext cx="4113692" cy="5491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115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2E2EE-E08A-96A9-E479-A289F8D37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A1000-2903-85E5-22F9-A5C471AAA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The eyes are ___________ to the nose</a:t>
            </a:r>
          </a:p>
          <a:p>
            <a:endParaRPr lang="en-US" dirty="0"/>
          </a:p>
          <a:p>
            <a:r>
              <a:rPr lang="en-US" dirty="0"/>
              <a:t>2. The biceps are __________ to the triceps</a:t>
            </a:r>
          </a:p>
          <a:p>
            <a:endParaRPr lang="en-US" dirty="0"/>
          </a:p>
          <a:p>
            <a:r>
              <a:rPr lang="en-US" dirty="0"/>
              <a:t>3. The forehead is __________ to the ears</a:t>
            </a:r>
          </a:p>
          <a:p>
            <a:endParaRPr lang="en-US" dirty="0"/>
          </a:p>
          <a:p>
            <a:r>
              <a:rPr lang="en-US" dirty="0"/>
              <a:t>4. The bones are ___________ to the muscles</a:t>
            </a:r>
          </a:p>
          <a:p>
            <a:endParaRPr lang="en-US" dirty="0"/>
          </a:p>
          <a:p>
            <a:r>
              <a:rPr lang="en-US" dirty="0"/>
              <a:t>5. The knees are_____________ to the ankles</a:t>
            </a:r>
          </a:p>
        </p:txBody>
      </p:sp>
    </p:spTree>
    <p:extLst>
      <p:ext uri="{BB962C8B-B14F-4D97-AF65-F5344CB8AC3E}">
        <p14:creationId xmlns:p14="http://schemas.microsoft.com/office/powerpoint/2010/main" val="2920045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E6CF9-A06C-94CD-1D19-3857F4A26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Answers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424389-0DEA-69AE-40D0-827C8DCC53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lateral </a:t>
            </a:r>
          </a:p>
          <a:p>
            <a:endParaRPr lang="en-US" dirty="0"/>
          </a:p>
          <a:p>
            <a:r>
              <a:rPr lang="en-US" dirty="0"/>
              <a:t>2. anterior</a:t>
            </a:r>
          </a:p>
          <a:p>
            <a:endParaRPr lang="en-US" dirty="0"/>
          </a:p>
          <a:p>
            <a:r>
              <a:rPr lang="en-US" dirty="0"/>
              <a:t>3. medial</a:t>
            </a:r>
          </a:p>
          <a:p>
            <a:endParaRPr lang="en-US" dirty="0"/>
          </a:p>
          <a:p>
            <a:r>
              <a:rPr lang="en-US" dirty="0"/>
              <a:t>4. deep</a:t>
            </a:r>
          </a:p>
          <a:p>
            <a:endParaRPr lang="en-US" dirty="0"/>
          </a:p>
          <a:p>
            <a:r>
              <a:rPr lang="en-US" dirty="0"/>
              <a:t>5. proximal</a:t>
            </a:r>
          </a:p>
          <a:p>
            <a:endParaRPr lang="en-US" dirty="0"/>
          </a:p>
        </p:txBody>
      </p:sp>
      <p:pic>
        <p:nvPicPr>
          <p:cNvPr id="5122" name="Picture 2" descr="Cartoon Characters: SpongeBob SquarePants - ClipArt Best - ClipArt Best">
            <a:extLst>
              <a:ext uri="{FF2B5EF4-FFF2-40B4-BE49-F238E27FC236}">
                <a16:creationId xmlns:a16="http://schemas.microsoft.com/office/drawing/2014/main" id="{8B19AA8E-1959-A79E-03DF-D314408854E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962" y="1754559"/>
            <a:ext cx="2843545" cy="3965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581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44814-20CC-E162-95C4-18743B515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332FD-FBA5-6282-E4C1-768D420D6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1. The heart is _______ to the spine</a:t>
            </a:r>
          </a:p>
          <a:p>
            <a:endParaRPr lang="en-US" dirty="0"/>
          </a:p>
          <a:p>
            <a:r>
              <a:rPr lang="en-US" dirty="0"/>
              <a:t>2. The fingers are _________ to the wrist</a:t>
            </a:r>
          </a:p>
          <a:p>
            <a:endParaRPr lang="en-US" dirty="0"/>
          </a:p>
          <a:p>
            <a:r>
              <a:rPr lang="en-US" dirty="0"/>
              <a:t>3. The mouth is _________to the nose</a:t>
            </a:r>
          </a:p>
          <a:p>
            <a:endParaRPr lang="en-US" dirty="0"/>
          </a:p>
          <a:p>
            <a:r>
              <a:rPr lang="en-US" dirty="0"/>
              <a:t>4. The lungs are ____________ to the heart</a:t>
            </a:r>
          </a:p>
          <a:p>
            <a:endParaRPr lang="en-US" dirty="0"/>
          </a:p>
          <a:p>
            <a:r>
              <a:rPr lang="en-US" dirty="0"/>
              <a:t>5. The muscles are _____________ to the bones</a:t>
            </a:r>
          </a:p>
          <a:p>
            <a:endParaRPr lang="en-US" dirty="0"/>
          </a:p>
          <a:p>
            <a:r>
              <a:rPr lang="en-US" dirty="0"/>
              <a:t>6. The spine is ____________ to the abdomen</a:t>
            </a:r>
          </a:p>
        </p:txBody>
      </p:sp>
    </p:spTree>
    <p:extLst>
      <p:ext uri="{BB962C8B-B14F-4D97-AF65-F5344CB8AC3E}">
        <p14:creationId xmlns:p14="http://schemas.microsoft.com/office/powerpoint/2010/main" val="3244394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272</Words>
  <Application>Microsoft Office PowerPoint</Application>
  <PresentationFormat>Widescreen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Anatomical Terms Practice and Review</vt:lpstr>
      <vt:lpstr>PowerPoint Presentation</vt:lpstr>
      <vt:lpstr>Practice</vt:lpstr>
      <vt:lpstr>               Answers</vt:lpstr>
      <vt:lpstr>Practice</vt:lpstr>
      <vt:lpstr>Answers:</vt:lpstr>
      <vt:lpstr>Practice</vt:lpstr>
      <vt:lpstr>Answers</vt:lpstr>
      <vt:lpstr>Practice</vt:lpstr>
      <vt:lpstr>Answers:</vt:lpstr>
      <vt:lpstr>                         Good Luck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Anatomical Terms Practice and Review</dc:title>
  <dc:creator>Kim Owen</dc:creator>
  <cp:lastModifiedBy>Kim Owen</cp:lastModifiedBy>
  <cp:revision>1</cp:revision>
  <dcterms:created xsi:type="dcterms:W3CDTF">2023-08-07T20:24:14Z</dcterms:created>
  <dcterms:modified xsi:type="dcterms:W3CDTF">2023-08-07T20:49:26Z</dcterms:modified>
</cp:coreProperties>
</file>