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58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3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1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2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5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494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4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854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69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6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33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7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74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38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1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64D98D-F9BF-4C36-B51E-ACBC4AD8A32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8BBBC4-D837-40CC-9208-4DCEC35C8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Coded Periodic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Test Grade</a:t>
            </a:r>
            <a:endParaRPr lang="en-US" sz="5400" dirty="0"/>
          </a:p>
        </p:txBody>
      </p:sp>
      <p:pic>
        <p:nvPicPr>
          <p:cNvPr id="5" name="MS910218998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5274" y="4540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Fill in each box with the element name, symbol, atomic weight  and atomic number.</a:t>
            </a:r>
          </a:p>
          <a:p>
            <a:r>
              <a:rPr lang="en-US" sz="3200" dirty="0" smtClean="0"/>
              <a:t>Label and color code the element symbols for solid, liquid, gas and man made </a:t>
            </a:r>
            <a:endParaRPr lang="en-US" sz="3200" dirty="0"/>
          </a:p>
        </p:txBody>
      </p:sp>
      <p:pic>
        <p:nvPicPr>
          <p:cNvPr id="4" name="MS910218998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69217" y="5146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1455313"/>
            <a:ext cx="9601196" cy="44205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Label and color code for : Metals, Nonmetals and metalloids</a:t>
            </a:r>
          </a:p>
          <a:p>
            <a:r>
              <a:rPr lang="en-US" sz="3600" dirty="0" smtClean="0"/>
              <a:t>Label and color code for: each group of the periodic table:  alkali, alkaline earth, transitional, boron family, carbon family, </a:t>
            </a:r>
            <a:r>
              <a:rPr lang="en-US" sz="3600" dirty="0" err="1" smtClean="0"/>
              <a:t>pnicogens</a:t>
            </a:r>
            <a:r>
              <a:rPr lang="en-US" sz="3600" dirty="0" smtClean="0"/>
              <a:t>, </a:t>
            </a:r>
            <a:r>
              <a:rPr lang="en-US" sz="3600" dirty="0" err="1" smtClean="0"/>
              <a:t>chalcogens</a:t>
            </a:r>
            <a:r>
              <a:rPr lang="en-US" sz="3600" dirty="0" smtClean="0"/>
              <a:t>, halogens, noble gases, </a:t>
            </a:r>
            <a:r>
              <a:rPr lang="en-US" sz="3600" dirty="0" err="1" smtClean="0"/>
              <a:t>anthanides</a:t>
            </a:r>
            <a:r>
              <a:rPr lang="en-US" sz="3600" dirty="0" smtClean="0"/>
              <a:t>, and actinides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46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13038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258" y="1132114"/>
            <a:ext cx="9601196" cy="4888897"/>
          </a:xfrm>
        </p:spPr>
        <p:txBody>
          <a:bodyPr>
            <a:noAutofit/>
          </a:bodyPr>
          <a:lstStyle/>
          <a:p>
            <a:r>
              <a:rPr lang="en-US" sz="3200" dirty="0" smtClean="0"/>
              <a:t>Describe the 4 pieces of information found in each box</a:t>
            </a:r>
          </a:p>
          <a:p>
            <a:r>
              <a:rPr lang="en-US" sz="3200" dirty="0" smtClean="0"/>
              <a:t>Include trends of the periodic table on the back side of paper</a:t>
            </a:r>
          </a:p>
          <a:p>
            <a:r>
              <a:rPr lang="en-US" sz="3200" dirty="0" smtClean="0"/>
              <a:t>Label the 4 blocks of the periodic table: S, P, D, F</a:t>
            </a:r>
          </a:p>
          <a:p>
            <a:r>
              <a:rPr lang="en-US" sz="3200" dirty="0" smtClean="0"/>
              <a:t>Number the 18 groups and 7 periods</a:t>
            </a:r>
          </a:p>
          <a:p>
            <a:r>
              <a:rPr lang="en-US" sz="3200" dirty="0" smtClean="0"/>
              <a:t>Include your ion charges for each group</a:t>
            </a:r>
          </a:p>
          <a:p>
            <a:r>
              <a:rPr lang="en-US" sz="3200" dirty="0" smtClean="0"/>
              <a:t>Remember to include a labeled key for your colors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56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7494"/>
          </a:xfrm>
        </p:spPr>
      </p:pic>
    </p:spTree>
    <p:extLst>
      <p:ext uri="{BB962C8B-B14F-4D97-AF65-F5344CB8AC3E}">
        <p14:creationId xmlns:p14="http://schemas.microsoft.com/office/powerpoint/2010/main" val="41587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5592"/>
          </a:xfrm>
        </p:spPr>
      </p:pic>
    </p:spTree>
    <p:extLst>
      <p:ext uri="{BB962C8B-B14F-4D97-AF65-F5344CB8AC3E}">
        <p14:creationId xmlns:p14="http://schemas.microsoft.com/office/powerpoint/2010/main" val="26834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6445" cy="6983689"/>
          </a:xfrm>
        </p:spPr>
      </p:pic>
    </p:spTree>
    <p:extLst>
      <p:ext uri="{BB962C8B-B14F-4D97-AF65-F5344CB8AC3E}">
        <p14:creationId xmlns:p14="http://schemas.microsoft.com/office/powerpoint/2010/main" val="1593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6446" cy="6839398"/>
          </a:xfrm>
        </p:spPr>
      </p:pic>
    </p:spTree>
    <p:extLst>
      <p:ext uri="{BB962C8B-B14F-4D97-AF65-F5344CB8AC3E}">
        <p14:creationId xmlns:p14="http://schemas.microsoft.com/office/powerpoint/2010/main" val="27119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154</Words>
  <Application>Microsoft Office PowerPoint</Application>
  <PresentationFormat>Widescreen</PresentationFormat>
  <Paragraphs>13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Color Coded Periodic Table</vt:lpstr>
      <vt:lpstr>Requirements for Periodic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Coded Periodic Table</dc:title>
  <dc:creator>kim owen</dc:creator>
  <cp:lastModifiedBy>kim owen</cp:lastModifiedBy>
  <cp:revision>3</cp:revision>
  <dcterms:created xsi:type="dcterms:W3CDTF">2014-05-31T07:58:58Z</dcterms:created>
  <dcterms:modified xsi:type="dcterms:W3CDTF">2014-07-01T18:22:07Z</dcterms:modified>
</cp:coreProperties>
</file>